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9" r:id="rId4"/>
    <p:sldId id="266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7" r:id="rId13"/>
    <p:sldId id="265" r:id="rId14"/>
    <p:sldId id="338" r:id="rId15"/>
    <p:sldId id="268" r:id="rId16"/>
    <p:sldId id="270" r:id="rId17"/>
    <p:sldId id="269" r:id="rId18"/>
    <p:sldId id="271" r:id="rId19"/>
    <p:sldId id="272" r:id="rId20"/>
    <p:sldId id="336" r:id="rId21"/>
    <p:sldId id="273" r:id="rId22"/>
    <p:sldId id="274" r:id="rId23"/>
    <p:sldId id="276" r:id="rId24"/>
    <p:sldId id="277" r:id="rId25"/>
    <p:sldId id="278" r:id="rId26"/>
    <p:sldId id="279" r:id="rId27"/>
    <p:sldId id="280" r:id="rId28"/>
    <p:sldId id="282" r:id="rId29"/>
    <p:sldId id="281" r:id="rId30"/>
    <p:sldId id="283" r:id="rId31"/>
    <p:sldId id="284" r:id="rId32"/>
    <p:sldId id="285" r:id="rId33"/>
    <p:sldId id="289" r:id="rId34"/>
    <p:sldId id="291" r:id="rId35"/>
  </p:sldIdLst>
  <p:sldSz cx="18288000" cy="10287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mbria Math" panose="02040503050406030204" pitchFamily="18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6AD"/>
    <a:srgbClr val="FAB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1B5C7-8DDB-4BFF-BEF1-9848D6292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28D16E-D835-4A33-A12D-1E14B9A05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CD152-B9AD-44C5-929B-703A73487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47F5-1AD0-499E-B518-E70623B811E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4619A-D7E2-4183-B1B2-43C71BA1F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1D007-9017-4DD2-AD3B-9BC63D65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5245-9B92-4499-93C0-8D957A81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0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E121F-B07F-4899-80CD-8461975D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D4DCC-830E-497C-867A-80883F562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E9D81-206F-4584-B13F-339A6A650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47F5-1AD0-499E-B518-E70623B811E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B04AF-FC47-45CF-A6C5-94704812D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9D33A-98BC-4DFA-B2C9-96C71C6CC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5245-9B92-4499-93C0-8D957A81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86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050CD-180D-4CD7-B9E0-354B300C5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DA0FB-1BD4-4F9F-9C32-253B37BB5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6BB9A-4918-4D32-9490-60249172B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47F5-1AD0-499E-B518-E70623B811E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5521D-84B0-44BF-8847-86F4A06D7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07F31-7F8E-4F44-8E98-A06D5BB9C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5245-9B92-4499-93C0-8D957A81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61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EB8F5-4CF3-4612-B849-F744300B6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0E0C8-8F67-4B09-9686-8FCE8A66B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08423-E23A-4A75-81EF-D9ECBB9A3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3B5094-D691-403E-ADB6-232DABDD6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47F5-1AD0-499E-B518-E70623B811E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18E52E-6519-4A75-8219-490F200F3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0C031-9656-41E5-829D-CE4E90858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5245-9B92-4499-93C0-8D957A81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50E99-E382-435C-9B4E-94FEB0516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71993-A96D-4220-879A-668B88EF4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DE51B-0586-4C17-BD53-7EC882E5C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9FA37A-FB5B-4680-9D24-D3D30C12BF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0B62F-5091-4667-B4F2-7CEC97C179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F63CF7-7317-4A5E-9E78-A6C9B8D3A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47F5-1AD0-499E-B518-E70623B811E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673297-0554-4405-BDFB-10021BCF5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0CC673-00D0-4F0C-811A-E52E7310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5245-9B92-4499-93C0-8D957A81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9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AEBC3-CF49-4AA2-8E78-98E4FFDC3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6771F1-7E44-4910-A9A2-DD269053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47F5-1AD0-499E-B518-E70623B811E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96684-98BA-4F36-9E47-C8EAC231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F46F8-4185-4AA4-B84D-82325FB44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5245-9B92-4499-93C0-8D957A81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28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F40F21-348B-461D-B54B-5CD607748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47F5-1AD0-499E-B518-E70623B811E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5C09DA-5CC5-4A5F-AFA9-C635C484D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81DF6-6E02-4D95-9FB8-67FB5DAA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5245-9B92-4499-93C0-8D957A81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88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64723-F6FB-4163-94A3-69B98397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44B39-1EB8-4E64-BE35-5139A2D09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AAC67-D2A6-4EBD-A0B3-7E9A95880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CB999-1747-4DB9-8F8B-E8AE0C432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47F5-1AD0-499E-B518-E70623B811E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DF93-A9D3-4F24-BB64-70ECC3091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97AC0-FA6B-42C8-BE02-28930679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5245-9B92-4499-93C0-8D957A81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7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D521-E023-4C82-AE31-E553C4A34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77F4AF-E52A-412F-9DA6-53388A529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EDD14-F620-4818-8957-C1DA103A4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7D191B-3C6B-4FD8-83B2-DEB876A4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47F5-1AD0-499E-B518-E70623B811E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770AA-9C15-4F9E-881C-5EF2F65D8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A44C3-75DE-4C9C-A082-8A45A92A9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5245-9B92-4499-93C0-8D957A81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51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B106-3C58-46C2-8A78-527AA7AC9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15F0C8-3DC2-4B25-B904-C9C95C6C7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0072D-FDEB-4DA2-BA4F-704325C8A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47F5-1AD0-499E-B518-E70623B811E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50F7A-50CA-4B2B-B776-5B0796A54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00F92-56C4-4C0E-8084-1AD5D982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5245-9B92-4499-93C0-8D957A81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29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61DD77-3613-4603-99AA-A66ACE8566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351C3F-CE53-4915-86C2-301988136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07C00-27E8-4511-8D00-C21C9F450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447F5-1AD0-499E-B518-E70623B811E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BAF80-2831-481F-90AD-43AF0BBA5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7C8E3-1DB3-400E-88FC-5FCE7D36B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75245-9B92-4499-93C0-8D957A81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6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9C873-F64F-4209-BECD-F6AF497AE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104BD-5C18-4B28-9C7B-E199487E1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3C227-B1E7-424F-96C1-75DB101DFD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447F5-1AD0-499E-B518-E70623B811E0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43B5A-9057-4B95-B1B3-071694AF1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6A7CD-7CBE-4561-92E6-6F351037E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75245-9B92-4499-93C0-8D957A818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5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94.svg"/><Relationship Id="rId3" Type="http://schemas.openxmlformats.org/officeDocument/2006/relationships/image" Target="../media/image2.svg"/><Relationship Id="rId7" Type="http://schemas.openxmlformats.org/officeDocument/2006/relationships/image" Target="../media/image92.svg"/><Relationship Id="rId12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43.svg"/><Relationship Id="rId5" Type="http://schemas.openxmlformats.org/officeDocument/2006/relationships/image" Target="../media/image90.svg"/><Relationship Id="rId15" Type="http://schemas.openxmlformats.org/officeDocument/2006/relationships/image" Target="../media/image95.png"/><Relationship Id="rId10" Type="http://schemas.openxmlformats.org/officeDocument/2006/relationships/image" Target="../media/image42.png"/><Relationship Id="rId4" Type="http://schemas.openxmlformats.org/officeDocument/2006/relationships/image" Target="../media/image89.png"/><Relationship Id="rId9" Type="http://schemas.openxmlformats.org/officeDocument/2006/relationships/image" Target="../media/image41.svg"/><Relationship Id="rId14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svg"/><Relationship Id="rId18" Type="http://schemas.openxmlformats.org/officeDocument/2006/relationships/image" Target="../media/image102.png"/><Relationship Id="rId3" Type="http://schemas.openxmlformats.org/officeDocument/2006/relationships/image" Target="../media/image59.svg"/><Relationship Id="rId7" Type="http://schemas.openxmlformats.org/officeDocument/2006/relationships/image" Target="../media/image43.svg"/><Relationship Id="rId12" Type="http://schemas.openxmlformats.org/officeDocument/2006/relationships/image" Target="../media/image5.png"/><Relationship Id="rId17" Type="http://schemas.openxmlformats.org/officeDocument/2006/relationships/image" Target="../media/image101.png"/><Relationship Id="rId2" Type="http://schemas.openxmlformats.org/officeDocument/2006/relationships/image" Target="../media/image58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8.svg"/><Relationship Id="rId5" Type="http://schemas.openxmlformats.org/officeDocument/2006/relationships/image" Target="../media/image97.svg"/><Relationship Id="rId15" Type="http://schemas.openxmlformats.org/officeDocument/2006/relationships/image" Target="../media/image99.svg"/><Relationship Id="rId10" Type="http://schemas.openxmlformats.org/officeDocument/2006/relationships/image" Target="../media/image7.png"/><Relationship Id="rId4" Type="http://schemas.openxmlformats.org/officeDocument/2006/relationships/image" Target="../media/image96.png"/><Relationship Id="rId9" Type="http://schemas.openxmlformats.org/officeDocument/2006/relationships/image" Target="../media/image2.svg"/><Relationship Id="rId14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8.svg"/><Relationship Id="rId3" Type="http://schemas.openxmlformats.org/officeDocument/2006/relationships/image" Target="../media/image104.svg"/><Relationship Id="rId7" Type="http://schemas.openxmlformats.org/officeDocument/2006/relationships/image" Target="../media/image24.svg"/><Relationship Id="rId12" Type="http://schemas.openxmlformats.org/officeDocument/2006/relationships/image" Target="../media/image107.png"/><Relationship Id="rId17" Type="http://schemas.openxmlformats.org/officeDocument/2006/relationships/image" Target="../media/image111.png"/><Relationship Id="rId2" Type="http://schemas.openxmlformats.org/officeDocument/2006/relationships/image" Target="../media/image103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109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106.svg"/><Relationship Id="rId14" Type="http://schemas.openxmlformats.org/officeDocument/2006/relationships/image" Target="../media/image10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9.png"/><Relationship Id="rId3" Type="http://schemas.openxmlformats.org/officeDocument/2006/relationships/image" Target="../media/image115.png"/><Relationship Id="rId7" Type="http://schemas.openxmlformats.org/officeDocument/2006/relationships/image" Target="../media/image5.png"/><Relationship Id="rId12" Type="http://schemas.openxmlformats.org/officeDocument/2006/relationships/image" Target="../media/image8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7.png"/><Relationship Id="rId5" Type="http://schemas.openxmlformats.org/officeDocument/2006/relationships/image" Target="../media/image42.png"/><Relationship Id="rId15" Type="http://schemas.openxmlformats.org/officeDocument/2006/relationships/image" Target="../media/image1190.png"/><Relationship Id="rId10" Type="http://schemas.openxmlformats.org/officeDocument/2006/relationships/image" Target="../media/image118.svg"/><Relationship Id="rId4" Type="http://schemas.openxmlformats.org/officeDocument/2006/relationships/image" Target="../media/image116.svg"/><Relationship Id="rId9" Type="http://schemas.openxmlformats.org/officeDocument/2006/relationships/image" Target="../media/image117.png"/><Relationship Id="rId14" Type="http://schemas.openxmlformats.org/officeDocument/2006/relationships/image" Target="../media/image1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21.png"/><Relationship Id="rId3" Type="http://schemas.openxmlformats.org/officeDocument/2006/relationships/image" Target="../media/image61.svg"/><Relationship Id="rId7" Type="http://schemas.openxmlformats.org/officeDocument/2006/relationships/image" Target="../media/image53.svg"/><Relationship Id="rId12" Type="http://schemas.openxmlformats.org/officeDocument/2006/relationships/image" Target="../media/image12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43.svg"/><Relationship Id="rId5" Type="http://schemas.openxmlformats.org/officeDocument/2006/relationships/image" Target="../media/image76.svg"/><Relationship Id="rId10" Type="http://schemas.openxmlformats.org/officeDocument/2006/relationships/image" Target="../media/image42.png"/><Relationship Id="rId4" Type="http://schemas.openxmlformats.org/officeDocument/2006/relationships/image" Target="../media/image75.png"/><Relationship Id="rId9" Type="http://schemas.openxmlformats.org/officeDocument/2006/relationships/image" Target="../media/image59.svg"/><Relationship Id="rId14" Type="http://schemas.openxmlformats.org/officeDocument/2006/relationships/image" Target="../media/image1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svg"/><Relationship Id="rId3" Type="http://schemas.openxmlformats.org/officeDocument/2006/relationships/image" Target="../media/image16.svg"/><Relationship Id="rId7" Type="http://schemas.openxmlformats.org/officeDocument/2006/relationships/image" Target="../media/image104.svg"/><Relationship Id="rId12" Type="http://schemas.openxmlformats.org/officeDocument/2006/relationships/image" Target="../media/image129.png"/><Relationship Id="rId17" Type="http://schemas.openxmlformats.org/officeDocument/2006/relationships/image" Target="../media/image134.svg"/><Relationship Id="rId2" Type="http://schemas.openxmlformats.org/officeDocument/2006/relationships/image" Target="../media/image15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28.svg"/><Relationship Id="rId5" Type="http://schemas.openxmlformats.org/officeDocument/2006/relationships/image" Target="../media/image124.svg"/><Relationship Id="rId15" Type="http://schemas.openxmlformats.org/officeDocument/2006/relationships/image" Target="../media/image132.png"/><Relationship Id="rId10" Type="http://schemas.openxmlformats.org/officeDocument/2006/relationships/image" Target="../media/image127.png"/><Relationship Id="rId4" Type="http://schemas.openxmlformats.org/officeDocument/2006/relationships/image" Target="../media/image123.png"/><Relationship Id="rId9" Type="http://schemas.openxmlformats.org/officeDocument/2006/relationships/image" Target="../media/image126.svg"/><Relationship Id="rId14" Type="http://schemas.openxmlformats.org/officeDocument/2006/relationships/image" Target="../media/image1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57.svg"/><Relationship Id="rId3" Type="http://schemas.openxmlformats.org/officeDocument/2006/relationships/image" Target="../media/image136.svg"/><Relationship Id="rId7" Type="http://schemas.openxmlformats.org/officeDocument/2006/relationships/image" Target="../media/image43.svg"/><Relationship Id="rId12" Type="http://schemas.openxmlformats.org/officeDocument/2006/relationships/image" Target="../media/image5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140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38.svg"/><Relationship Id="rId14" Type="http://schemas.openxmlformats.org/officeDocument/2006/relationships/image" Target="../media/image1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3.svg"/><Relationship Id="rId18" Type="http://schemas.openxmlformats.org/officeDocument/2006/relationships/image" Target="../media/image148.png"/><Relationship Id="rId3" Type="http://schemas.openxmlformats.org/officeDocument/2006/relationships/image" Target="../media/image2.svg"/><Relationship Id="rId7" Type="http://schemas.openxmlformats.org/officeDocument/2006/relationships/image" Target="../media/image144.svg"/><Relationship Id="rId12" Type="http://schemas.openxmlformats.org/officeDocument/2006/relationships/image" Target="../media/image42.png"/><Relationship Id="rId17" Type="http://schemas.openxmlformats.org/officeDocument/2006/relationships/image" Target="../media/image139.png"/><Relationship Id="rId2" Type="http://schemas.openxmlformats.org/officeDocument/2006/relationships/image" Target="../media/image1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146.svg"/><Relationship Id="rId5" Type="http://schemas.openxmlformats.org/officeDocument/2006/relationships/image" Target="../media/image142.svg"/><Relationship Id="rId15" Type="http://schemas.openxmlformats.org/officeDocument/2006/relationships/image" Target="../media/image8.svg"/><Relationship Id="rId10" Type="http://schemas.openxmlformats.org/officeDocument/2006/relationships/image" Target="../media/image145.png"/><Relationship Id="rId4" Type="http://schemas.openxmlformats.org/officeDocument/2006/relationships/image" Target="../media/image141.png"/><Relationship Id="rId9" Type="http://schemas.openxmlformats.org/officeDocument/2006/relationships/image" Target="../media/image6.svg"/><Relationship Id="rId1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3.svg"/><Relationship Id="rId3" Type="http://schemas.openxmlformats.org/officeDocument/2006/relationships/image" Target="../media/image151.svg"/><Relationship Id="rId7" Type="http://schemas.openxmlformats.org/officeDocument/2006/relationships/image" Target="../media/image49.svg"/><Relationship Id="rId12" Type="http://schemas.openxmlformats.org/officeDocument/2006/relationships/image" Target="../media/image42.png"/><Relationship Id="rId2" Type="http://schemas.openxmlformats.org/officeDocument/2006/relationships/image" Target="../media/image150.png"/><Relationship Id="rId16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.svg"/><Relationship Id="rId5" Type="http://schemas.openxmlformats.org/officeDocument/2006/relationships/image" Target="../media/image47.svg"/><Relationship Id="rId15" Type="http://schemas.openxmlformats.org/officeDocument/2006/relationships/image" Target="../media/image8.svg"/><Relationship Id="rId10" Type="http://schemas.openxmlformats.org/officeDocument/2006/relationships/image" Target="../media/image1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18" Type="http://schemas.openxmlformats.org/officeDocument/2006/relationships/image" Target="../media/image7.png"/><Relationship Id="rId3" Type="http://schemas.openxmlformats.org/officeDocument/2006/relationships/image" Target="../media/image43.sv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6.svg"/><Relationship Id="rId2" Type="http://schemas.openxmlformats.org/officeDocument/2006/relationships/image" Target="../media/image42.png"/><Relationship Id="rId16" Type="http://schemas.openxmlformats.org/officeDocument/2006/relationships/image" Target="../media/image5.png"/><Relationship Id="rId20" Type="http://schemas.openxmlformats.org/officeDocument/2006/relationships/image" Target="../media/image15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2.sv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19" Type="http://schemas.openxmlformats.org/officeDocument/2006/relationships/image" Target="../media/image8.sv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7.png"/><Relationship Id="rId2" Type="http://schemas.openxmlformats.org/officeDocument/2006/relationships/image" Target="../media/image13.png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4.svg"/><Relationship Id="rId5" Type="http://schemas.openxmlformats.org/officeDocument/2006/relationships/image" Target="../media/image16.svg"/><Relationship Id="rId1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svg"/><Relationship Id="rId14" Type="http://schemas.openxmlformats.org/officeDocument/2006/relationships/image" Target="../media/image1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23.png"/><Relationship Id="rId3" Type="http://schemas.openxmlformats.org/officeDocument/2006/relationships/image" Target="../media/image66.png"/><Relationship Id="rId7" Type="http://schemas.openxmlformats.org/officeDocument/2006/relationships/image" Target="../media/image1.png"/><Relationship Id="rId12" Type="http://schemas.openxmlformats.org/officeDocument/2006/relationships/image" Target="../media/image4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42.png"/><Relationship Id="rId5" Type="http://schemas.openxmlformats.org/officeDocument/2006/relationships/image" Target="../media/image56.png"/><Relationship Id="rId15" Type="http://schemas.openxmlformats.org/officeDocument/2006/relationships/image" Target="../media/image155.png"/><Relationship Id="rId10" Type="http://schemas.openxmlformats.org/officeDocument/2006/relationships/image" Target="../media/image6.svg"/><Relationship Id="rId4" Type="http://schemas.openxmlformats.org/officeDocument/2006/relationships/image" Target="../media/image67.svg"/><Relationship Id="rId9" Type="http://schemas.openxmlformats.org/officeDocument/2006/relationships/image" Target="../media/image5.png"/><Relationship Id="rId14" Type="http://schemas.openxmlformats.org/officeDocument/2006/relationships/image" Target="../media/image2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56.png"/><Relationship Id="rId18" Type="http://schemas.openxmlformats.org/officeDocument/2006/relationships/image" Target="../media/image157.png"/><Relationship Id="rId3" Type="http://schemas.openxmlformats.org/officeDocument/2006/relationships/image" Target="../media/image61.svg"/><Relationship Id="rId7" Type="http://schemas.openxmlformats.org/officeDocument/2006/relationships/image" Target="../media/image42.png"/><Relationship Id="rId12" Type="http://schemas.openxmlformats.org/officeDocument/2006/relationships/image" Target="../media/image2.svg"/><Relationship Id="rId17" Type="http://schemas.openxmlformats.org/officeDocument/2006/relationships/image" Target="../media/image156.png"/><Relationship Id="rId2" Type="http://schemas.openxmlformats.org/officeDocument/2006/relationships/image" Target="../media/image60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1.png"/><Relationship Id="rId5" Type="http://schemas.openxmlformats.org/officeDocument/2006/relationships/image" Target="../media/image71.png"/><Relationship Id="rId15" Type="http://schemas.openxmlformats.org/officeDocument/2006/relationships/image" Target="../media/image5.png"/><Relationship Id="rId10" Type="http://schemas.openxmlformats.org/officeDocument/2006/relationships/image" Target="../media/image76.sv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5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0.svg"/><Relationship Id="rId3" Type="http://schemas.openxmlformats.org/officeDocument/2006/relationships/image" Target="../media/image82.svg"/><Relationship Id="rId7" Type="http://schemas.openxmlformats.org/officeDocument/2006/relationships/image" Target="../media/image78.svg"/><Relationship Id="rId12" Type="http://schemas.openxmlformats.org/officeDocument/2006/relationships/image" Target="../media/image79.png"/><Relationship Id="rId17" Type="http://schemas.openxmlformats.org/officeDocument/2006/relationships/image" Target="../media/image156.png"/><Relationship Id="rId2" Type="http://schemas.openxmlformats.org/officeDocument/2006/relationships/image" Target="../media/image81.png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22.svg"/><Relationship Id="rId5" Type="http://schemas.openxmlformats.org/officeDocument/2006/relationships/image" Target="../media/image84.svg"/><Relationship Id="rId15" Type="http://schemas.openxmlformats.org/officeDocument/2006/relationships/image" Target="../media/image159.svg"/><Relationship Id="rId10" Type="http://schemas.openxmlformats.org/officeDocument/2006/relationships/image" Target="../media/image21.png"/><Relationship Id="rId4" Type="http://schemas.openxmlformats.org/officeDocument/2006/relationships/image" Target="../media/image83.png"/><Relationship Id="rId9" Type="http://schemas.openxmlformats.org/officeDocument/2006/relationships/image" Target="../media/image24.svg"/><Relationship Id="rId14" Type="http://schemas.openxmlformats.org/officeDocument/2006/relationships/image" Target="../media/image1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43.svg"/><Relationship Id="rId3" Type="http://schemas.openxmlformats.org/officeDocument/2006/relationships/image" Target="../media/image162.svg"/><Relationship Id="rId7" Type="http://schemas.openxmlformats.org/officeDocument/2006/relationships/image" Target="../media/image90.svg"/><Relationship Id="rId12" Type="http://schemas.openxmlformats.org/officeDocument/2006/relationships/image" Target="../media/image42.png"/><Relationship Id="rId17" Type="http://schemas.openxmlformats.org/officeDocument/2006/relationships/image" Target="../media/image164.png"/><Relationship Id="rId2" Type="http://schemas.openxmlformats.org/officeDocument/2006/relationships/image" Target="../media/image161.png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41.svg"/><Relationship Id="rId5" Type="http://schemas.openxmlformats.org/officeDocument/2006/relationships/image" Target="../media/image2.svg"/><Relationship Id="rId15" Type="http://schemas.openxmlformats.org/officeDocument/2006/relationships/image" Target="../media/image94.svg"/><Relationship Id="rId10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image" Target="../media/image92.svg"/><Relationship Id="rId1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64.png"/><Relationship Id="rId3" Type="http://schemas.openxmlformats.org/officeDocument/2006/relationships/image" Target="../media/image61.svg"/><Relationship Id="rId7" Type="http://schemas.openxmlformats.org/officeDocument/2006/relationships/image" Target="../media/image67.svg"/><Relationship Id="rId12" Type="http://schemas.openxmlformats.org/officeDocument/2006/relationships/image" Target="../media/image1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61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167.png"/><Relationship Id="rId2" Type="http://schemas.openxmlformats.org/officeDocument/2006/relationships/image" Target="../media/image60.png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06.svg"/><Relationship Id="rId5" Type="http://schemas.openxmlformats.org/officeDocument/2006/relationships/image" Target="../media/image104.svg"/><Relationship Id="rId15" Type="http://schemas.openxmlformats.org/officeDocument/2006/relationships/image" Target="../media/image108.svg"/><Relationship Id="rId10" Type="http://schemas.openxmlformats.org/officeDocument/2006/relationships/image" Target="../media/image105.png"/><Relationship Id="rId4" Type="http://schemas.openxmlformats.org/officeDocument/2006/relationships/image" Target="../media/image103.png"/><Relationship Id="rId9" Type="http://schemas.openxmlformats.org/officeDocument/2006/relationships/image" Target="../media/image24.svg"/><Relationship Id="rId1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8.svg"/><Relationship Id="rId2" Type="http://schemas.openxmlformats.org/officeDocument/2006/relationships/image" Target="../media/image32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6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openxmlformats.org/officeDocument/2006/relationships/image" Target="../media/image16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8.svg"/><Relationship Id="rId2" Type="http://schemas.openxmlformats.org/officeDocument/2006/relationships/image" Target="../media/image32.png"/><Relationship Id="rId16" Type="http://schemas.openxmlformats.org/officeDocument/2006/relationships/image" Target="../media/image7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6.svg"/><Relationship Id="rId10" Type="http://schemas.openxmlformats.org/officeDocument/2006/relationships/image" Target="../media/image40.png"/><Relationship Id="rId19" Type="http://schemas.openxmlformats.org/officeDocument/2006/relationships/image" Target="../media/image114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5.png"/><Relationship Id="rId3" Type="http://schemas.openxmlformats.org/officeDocument/2006/relationships/image" Target="../media/image58.png"/><Relationship Id="rId7" Type="http://schemas.openxmlformats.org/officeDocument/2006/relationships/image" Target="../media/image42.png"/><Relationship Id="rId12" Type="http://schemas.openxmlformats.org/officeDocument/2006/relationships/image" Target="../media/image8.svg"/><Relationship Id="rId2" Type="http://schemas.openxmlformats.org/officeDocument/2006/relationships/image" Target="../media/image169.png"/><Relationship Id="rId16" Type="http://schemas.openxmlformats.org/officeDocument/2006/relationships/image" Target="../media/image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openxmlformats.org/officeDocument/2006/relationships/image" Target="../media/image7.png"/><Relationship Id="rId5" Type="http://schemas.openxmlformats.org/officeDocument/2006/relationships/image" Target="../media/image96.png"/><Relationship Id="rId15" Type="http://schemas.openxmlformats.org/officeDocument/2006/relationships/image" Target="../media/image98.png"/><Relationship Id="rId10" Type="http://schemas.openxmlformats.org/officeDocument/2006/relationships/image" Target="../media/image2.svg"/><Relationship Id="rId4" Type="http://schemas.openxmlformats.org/officeDocument/2006/relationships/image" Target="../media/image59.svg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57.svg"/><Relationship Id="rId3" Type="http://schemas.openxmlformats.org/officeDocument/2006/relationships/image" Target="../media/image136.svg"/><Relationship Id="rId7" Type="http://schemas.openxmlformats.org/officeDocument/2006/relationships/image" Target="../media/image43.svg"/><Relationship Id="rId12" Type="http://schemas.openxmlformats.org/officeDocument/2006/relationships/image" Target="../media/image5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171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38.svg"/><Relationship Id="rId14" Type="http://schemas.openxmlformats.org/officeDocument/2006/relationships/image" Target="../media/image1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3.svg"/><Relationship Id="rId18" Type="http://schemas.openxmlformats.org/officeDocument/2006/relationships/image" Target="../media/image52.png"/><Relationship Id="rId3" Type="http://schemas.openxmlformats.org/officeDocument/2006/relationships/image" Target="../media/image151.svg"/><Relationship Id="rId21" Type="http://schemas.openxmlformats.org/officeDocument/2006/relationships/image" Target="../media/image59.svg"/><Relationship Id="rId7" Type="http://schemas.openxmlformats.org/officeDocument/2006/relationships/image" Target="../media/image49.svg"/><Relationship Id="rId12" Type="http://schemas.openxmlformats.org/officeDocument/2006/relationships/image" Target="../media/image42.png"/><Relationship Id="rId17" Type="http://schemas.openxmlformats.org/officeDocument/2006/relationships/image" Target="../media/image120.svg"/><Relationship Id="rId2" Type="http://schemas.openxmlformats.org/officeDocument/2006/relationships/image" Target="../media/image150.png"/><Relationship Id="rId16" Type="http://schemas.openxmlformats.org/officeDocument/2006/relationships/image" Target="../media/image119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.svg"/><Relationship Id="rId5" Type="http://schemas.openxmlformats.org/officeDocument/2006/relationships/image" Target="../media/image47.svg"/><Relationship Id="rId15" Type="http://schemas.openxmlformats.org/officeDocument/2006/relationships/image" Target="../media/image8.svg"/><Relationship Id="rId10" Type="http://schemas.openxmlformats.org/officeDocument/2006/relationships/image" Target="../media/image1.png"/><Relationship Id="rId19" Type="http://schemas.openxmlformats.org/officeDocument/2006/relationships/image" Target="../media/image53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3.sv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42.png"/><Relationship Id="rId17" Type="http://schemas.openxmlformats.org/officeDocument/2006/relationships/image" Target="../media/image51.svg"/><Relationship Id="rId2" Type="http://schemas.openxmlformats.org/officeDocument/2006/relationships/image" Target="../media/image44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9.sv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18" Type="http://schemas.openxmlformats.org/officeDocument/2006/relationships/image" Target="../media/image60.png"/><Relationship Id="rId3" Type="http://schemas.openxmlformats.org/officeDocument/2006/relationships/image" Target="../media/image43.svg"/><Relationship Id="rId21" Type="http://schemas.openxmlformats.org/officeDocument/2006/relationships/image" Target="../media/image63.pn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8.svg"/><Relationship Id="rId2" Type="http://schemas.openxmlformats.org/officeDocument/2006/relationships/image" Target="../media/image42.png"/><Relationship Id="rId16" Type="http://schemas.openxmlformats.org/officeDocument/2006/relationships/image" Target="../media/image7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2.svg"/><Relationship Id="rId15" Type="http://schemas.openxmlformats.org/officeDocument/2006/relationships/image" Target="../media/image6.svg"/><Relationship Id="rId10" Type="http://schemas.openxmlformats.org/officeDocument/2006/relationships/image" Target="../media/image56.png"/><Relationship Id="rId19" Type="http://schemas.openxmlformats.org/officeDocument/2006/relationships/image" Target="../media/image61.sv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5.png"/><Relationship Id="rId2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42.png"/><Relationship Id="rId18" Type="http://schemas.openxmlformats.org/officeDocument/2006/relationships/image" Target="../media/image64.png"/><Relationship Id="rId3" Type="http://schemas.openxmlformats.org/officeDocument/2006/relationships/image" Target="../media/image61.svg"/><Relationship Id="rId7" Type="http://schemas.openxmlformats.org/officeDocument/2006/relationships/image" Target="../media/image56.png"/><Relationship Id="rId12" Type="http://schemas.openxmlformats.org/officeDocument/2006/relationships/image" Target="../media/image6.svg"/><Relationship Id="rId17" Type="http://schemas.openxmlformats.org/officeDocument/2006/relationships/image" Target="../media/image68.png"/><Relationship Id="rId2" Type="http://schemas.openxmlformats.org/officeDocument/2006/relationships/image" Target="../media/image60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5.png"/><Relationship Id="rId5" Type="http://schemas.openxmlformats.org/officeDocument/2006/relationships/image" Target="../media/image66.png"/><Relationship Id="rId15" Type="http://schemas.openxmlformats.org/officeDocument/2006/relationships/image" Target="../media/image23.png"/><Relationship Id="rId10" Type="http://schemas.openxmlformats.org/officeDocument/2006/relationships/image" Target="../media/image2.svg"/><Relationship Id="rId19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1.png"/><Relationship Id="rId1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image" Target="../media/image61.svg"/><Relationship Id="rId7" Type="http://schemas.openxmlformats.org/officeDocument/2006/relationships/image" Target="../media/image42.png"/><Relationship Id="rId12" Type="http://schemas.openxmlformats.org/officeDocument/2006/relationships/image" Target="../media/image76.svg"/><Relationship Id="rId17" Type="http://schemas.openxmlformats.org/officeDocument/2006/relationships/image" Target="../media/image5.png"/><Relationship Id="rId2" Type="http://schemas.openxmlformats.org/officeDocument/2006/relationships/image" Target="../media/image60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5" Type="http://schemas.openxmlformats.org/officeDocument/2006/relationships/image" Target="../media/image56.png"/><Relationship Id="rId10" Type="http://schemas.openxmlformats.org/officeDocument/2006/relationships/image" Target="../media/image74.svg"/><Relationship Id="rId4" Type="http://schemas.openxmlformats.org/officeDocument/2006/relationships/image" Target="../media/image70.png"/><Relationship Id="rId9" Type="http://schemas.openxmlformats.org/officeDocument/2006/relationships/image" Target="../media/image73.png"/><Relationship Id="rId1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svg"/><Relationship Id="rId18" Type="http://schemas.openxmlformats.org/officeDocument/2006/relationships/image" Target="../media/image87.png"/><Relationship Id="rId3" Type="http://schemas.openxmlformats.org/officeDocument/2006/relationships/image" Target="../media/image78.svg"/><Relationship Id="rId7" Type="http://schemas.openxmlformats.org/officeDocument/2006/relationships/image" Target="../media/image22.sv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7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61.svg"/><Relationship Id="rId5" Type="http://schemas.openxmlformats.org/officeDocument/2006/relationships/image" Target="../media/image24.svg"/><Relationship Id="rId15" Type="http://schemas.openxmlformats.org/officeDocument/2006/relationships/image" Target="../media/image84.svg"/><Relationship Id="rId10" Type="http://schemas.openxmlformats.org/officeDocument/2006/relationships/image" Target="../media/image60.png"/><Relationship Id="rId4" Type="http://schemas.openxmlformats.org/officeDocument/2006/relationships/image" Target="../media/image23.png"/><Relationship Id="rId9" Type="http://schemas.openxmlformats.org/officeDocument/2006/relationships/image" Target="../media/image80.svg"/><Relationship Id="rId1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8.png"/><Relationship Id="rId3" Type="http://schemas.openxmlformats.org/officeDocument/2006/relationships/image" Target="../media/image61.svg"/><Relationship Id="rId7" Type="http://schemas.openxmlformats.org/officeDocument/2006/relationships/image" Target="../media/image67.svg"/><Relationship Id="rId12" Type="http://schemas.openxmlformats.org/officeDocument/2006/relationships/image" Target="../media/image8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BB5B12E8-8385-7B71-1368-36317D774242}"/>
              </a:ext>
            </a:extLst>
          </p:cNvPr>
          <p:cNvGrpSpPr/>
          <p:nvPr/>
        </p:nvGrpSpPr>
        <p:grpSpPr>
          <a:xfrm>
            <a:off x="1784608" y="-93762"/>
            <a:ext cx="14909996" cy="8378598"/>
            <a:chOff x="1784608" y="-93762"/>
            <a:chExt cx="14909996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9080493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250">
            <a:off x="7333479" y="7783497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921833" y="7473319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F510ED6-0DA4-A390-132B-4208330E6744}"/>
              </a:ext>
            </a:extLst>
          </p:cNvPr>
          <p:cNvSpPr txBox="1"/>
          <p:nvPr/>
        </p:nvSpPr>
        <p:spPr>
          <a:xfrm>
            <a:off x="3076189" y="2825753"/>
            <a:ext cx="12135621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00314" y="616769"/>
            <a:ext cx="16287371" cy="9334500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19912891">
            <a:off x="198421" y="828290"/>
            <a:ext cx="4323401" cy="954625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9156" y="4406847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9F47D40-7E41-774F-7FEF-A5C76E6DDB8D}"/>
              </a:ext>
            </a:extLst>
          </p:cNvPr>
          <p:cNvSpPr txBox="1"/>
          <p:nvPr/>
        </p:nvSpPr>
        <p:spPr>
          <a:xfrm>
            <a:off x="6819900" y="969823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2A5A4FA-2AA9-B607-30FA-35F5227295C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4518"/>
          <a:stretch/>
        </p:blipFill>
        <p:spPr>
          <a:xfrm>
            <a:off x="2372282" y="1930857"/>
            <a:ext cx="14606541" cy="34769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5CFD106-7EEE-53D5-E7B9-F96C5FCABE73}"/>
                  </a:ext>
                </a:extLst>
              </p:cNvPr>
              <p:cNvSpPr txBox="1"/>
              <p:nvPr/>
            </p:nvSpPr>
            <p:spPr>
              <a:xfrm>
                <a:off x="2828653" y="5417957"/>
                <a:ext cx="13366750" cy="4167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𝑚𝐵𝑛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=30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𝐵𝑛</m:t>
                        </m:r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5CFD106-7EEE-53D5-E7B9-F96C5FCAB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653" y="5417957"/>
                <a:ext cx="13366750" cy="4167295"/>
              </a:xfrm>
              <a:prstGeom prst="rect">
                <a:avLst/>
              </a:prstGeom>
              <a:blipFill>
                <a:blip r:embed="rId15"/>
                <a:stretch>
                  <a:fillRect l="-1368" r="-1414" b="-5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7509"/>
          <a:stretch>
            <a:fillRect/>
          </a:stretch>
        </p:blipFill>
        <p:spPr>
          <a:xfrm rot="-8969610">
            <a:off x="-787727" y="125854"/>
            <a:ext cx="3955955" cy="12776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45980" y="5143500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0806" r="12133"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56286" b="40806"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937212" y="3924300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8ACFCB3-694B-F1D7-F6C7-228DA1528E88}"/>
              </a:ext>
            </a:extLst>
          </p:cNvPr>
          <p:cNvSpPr txBox="1"/>
          <p:nvPr/>
        </p:nvSpPr>
        <p:spPr>
          <a:xfrm>
            <a:off x="3527745" y="571500"/>
            <a:ext cx="11102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VẼ TIA PHÂN GIÁC CỦA MỘT GÓC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9796303-A100-EF6B-F845-25596E5403B7}"/>
              </a:ext>
            </a:extLst>
          </p:cNvPr>
          <p:cNvSpPr/>
          <p:nvPr/>
        </p:nvSpPr>
        <p:spPr>
          <a:xfrm>
            <a:off x="2247040" y="2197542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/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blipFill>
                <a:blip r:embed="rId16"/>
                <a:stretch>
                  <a:fillRect l="-1883" r="-3086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A85092-352B-3A9A-AC16-DB6D2B4FF7AC}"/>
              </a:ext>
            </a:extLst>
          </p:cNvPr>
          <p:cNvSpPr txBox="1"/>
          <p:nvPr/>
        </p:nvSpPr>
        <p:spPr>
          <a:xfrm>
            <a:off x="7696200" y="3880001"/>
            <a:ext cx="2895600" cy="11887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5CE99558-1F88-E8E6-A37F-BC3F6DB163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23432" r="74106" b="43966"/>
          <a:stretch/>
        </p:blipFill>
        <p:spPr>
          <a:xfrm>
            <a:off x="2281404" y="4932147"/>
            <a:ext cx="4935181" cy="4374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/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vi-VN" sz="36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vi-VN" sz="36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1. 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Trên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khác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);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blipFill>
                <a:blip r:embed="rId18"/>
                <a:stretch>
                  <a:fillRect l="-2138" r="-2375" b="-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63569" y="797639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5585">
            <a:off x="17632006" y="3210947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83025">
            <a:off x="826741" y="7937674"/>
            <a:ext cx="1970092" cy="224803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6FCB105-AF32-DEDC-4587-D3C8514256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23164" r="51440" b="44234"/>
          <a:stretch/>
        </p:blipFill>
        <p:spPr>
          <a:xfrm>
            <a:off x="13368504" y="266700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/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 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blipFill>
                <a:blip r:embed="rId15"/>
                <a:stretch>
                  <a:fillRect l="-1746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CF12D3B-B28B-B409-BD62-63F9802B8C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5" t="22380" r="26230" b="45018"/>
          <a:stretch/>
        </p:blipFill>
        <p:spPr>
          <a:xfrm>
            <a:off x="1532310" y="3436127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/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blipFill>
                <a:blip r:embed="rId16"/>
                <a:stretch>
                  <a:fillRect l="-1760" r="-320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63B3C78-56FB-F675-69AC-CA71FC72EA0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5" t="21938" r="2530" b="45460"/>
          <a:stretch/>
        </p:blipFill>
        <p:spPr>
          <a:xfrm>
            <a:off x="13368504" y="6656139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/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blipFill>
                <a:blip r:embed="rId17"/>
                <a:stretch>
                  <a:fillRect l="-1791" r="-191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34" name="Group 62"/>
          <p:cNvGrpSpPr>
            <a:grpSpLocks/>
          </p:cNvGrpSpPr>
          <p:nvPr/>
        </p:nvGrpSpPr>
        <p:grpSpPr bwMode="auto">
          <a:xfrm>
            <a:off x="2857504" y="3657607"/>
            <a:ext cx="6088859" cy="2967038"/>
            <a:chOff x="179" y="1536"/>
            <a:chExt cx="2557" cy="1246"/>
          </a:xfrm>
          <a:solidFill>
            <a:schemeClr val="accent6">
              <a:lumMod val="50000"/>
            </a:schemeClr>
          </a:solidFill>
        </p:grpSpPr>
        <p:pic>
          <p:nvPicPr>
            <p:cNvPr id="105478" name="Picture 6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645537">
              <a:off x="432" y="1796"/>
              <a:ext cx="987" cy="864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05477" name="Picture 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645537">
              <a:off x="1749" y="1918"/>
              <a:ext cx="987" cy="864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05532" name="Freeform 60"/>
            <p:cNvSpPr>
              <a:spLocks/>
            </p:cNvSpPr>
            <p:nvPr/>
          </p:nvSpPr>
          <p:spPr bwMode="auto">
            <a:xfrm>
              <a:off x="179" y="1536"/>
              <a:ext cx="1152" cy="1152"/>
            </a:xfrm>
            <a:custGeom>
              <a:avLst/>
              <a:gdLst>
                <a:gd name="T0" fmla="*/ 12 w 1152"/>
                <a:gd name="T1" fmla="*/ 672 h 1152"/>
                <a:gd name="T2" fmla="*/ 132 w 1152"/>
                <a:gd name="T3" fmla="*/ 732 h 1152"/>
                <a:gd name="T4" fmla="*/ 576 w 1152"/>
                <a:gd name="T5" fmla="*/ 912 h 1152"/>
                <a:gd name="T6" fmla="*/ 720 w 1152"/>
                <a:gd name="T7" fmla="*/ 1152 h 1152"/>
                <a:gd name="T8" fmla="*/ 960 w 1152"/>
                <a:gd name="T9" fmla="*/ 1104 h 1152"/>
                <a:gd name="T10" fmla="*/ 1056 w 1152"/>
                <a:gd name="T11" fmla="*/ 1008 h 1152"/>
                <a:gd name="T12" fmla="*/ 1152 w 1152"/>
                <a:gd name="T13" fmla="*/ 768 h 1152"/>
                <a:gd name="T14" fmla="*/ 1008 w 1152"/>
                <a:gd name="T15" fmla="*/ 624 h 1152"/>
                <a:gd name="T16" fmla="*/ 960 w 1152"/>
                <a:gd name="T17" fmla="*/ 48 h 1152"/>
                <a:gd name="T18" fmla="*/ 816 w 1152"/>
                <a:gd name="T19" fmla="*/ 0 h 1152"/>
                <a:gd name="T20" fmla="*/ 768 w 1152"/>
                <a:gd name="T21" fmla="*/ 720 h 1152"/>
                <a:gd name="T22" fmla="*/ 288 w 1152"/>
                <a:gd name="T23" fmla="*/ 624 h 1152"/>
                <a:gd name="T24" fmla="*/ 0 w 1152"/>
                <a:gd name="T25" fmla="*/ 528 h 1152"/>
                <a:gd name="T26" fmla="*/ 12 w 1152"/>
                <a:gd name="T27" fmla="*/ 67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52" h="1152">
                  <a:moveTo>
                    <a:pt x="12" y="672"/>
                  </a:moveTo>
                  <a:cubicBezTo>
                    <a:pt x="41" y="682"/>
                    <a:pt x="112" y="712"/>
                    <a:pt x="132" y="732"/>
                  </a:cubicBezTo>
                  <a:lnTo>
                    <a:pt x="576" y="912"/>
                  </a:lnTo>
                  <a:lnTo>
                    <a:pt x="720" y="1152"/>
                  </a:lnTo>
                  <a:lnTo>
                    <a:pt x="960" y="1104"/>
                  </a:lnTo>
                  <a:lnTo>
                    <a:pt x="1056" y="1008"/>
                  </a:lnTo>
                  <a:lnTo>
                    <a:pt x="1152" y="768"/>
                  </a:lnTo>
                  <a:lnTo>
                    <a:pt x="1008" y="624"/>
                  </a:lnTo>
                  <a:lnTo>
                    <a:pt x="960" y="48"/>
                  </a:lnTo>
                  <a:lnTo>
                    <a:pt x="816" y="0"/>
                  </a:lnTo>
                  <a:lnTo>
                    <a:pt x="768" y="720"/>
                  </a:lnTo>
                  <a:lnTo>
                    <a:pt x="288" y="624"/>
                  </a:lnTo>
                  <a:lnTo>
                    <a:pt x="0" y="528"/>
                  </a:lnTo>
                  <a:lnTo>
                    <a:pt x="12" y="6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05479" name="Line 7"/>
          <p:cNvSpPr>
            <a:spLocks noChangeShapeType="1"/>
          </p:cNvSpPr>
          <p:nvPr/>
        </p:nvSpPr>
        <p:spPr bwMode="auto">
          <a:xfrm>
            <a:off x="6057900" y="5486400"/>
            <a:ext cx="8229600" cy="3429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2876" tIns="91437" rIns="182876" bIns="91437"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5538" name="Group 66"/>
          <p:cNvGrpSpPr>
            <a:grpSpLocks/>
          </p:cNvGrpSpPr>
          <p:nvPr/>
        </p:nvGrpSpPr>
        <p:grpSpPr bwMode="auto">
          <a:xfrm>
            <a:off x="4872044" y="4000505"/>
            <a:ext cx="6557963" cy="4614863"/>
            <a:chOff x="1104" y="2296"/>
            <a:chExt cx="2754" cy="1938"/>
          </a:xfrm>
          <a:solidFill>
            <a:schemeClr val="accent6">
              <a:lumMod val="50000"/>
            </a:schemeClr>
          </a:solidFill>
        </p:grpSpPr>
        <p:pic>
          <p:nvPicPr>
            <p:cNvPr id="105524" name="Picture 5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58814">
              <a:off x="2716" y="2201"/>
              <a:ext cx="1047" cy="1237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05525" name="Picture 5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58814">
              <a:off x="1325" y="3092"/>
              <a:ext cx="1047" cy="1237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05537" name="Freeform 65"/>
            <p:cNvSpPr>
              <a:spLocks/>
            </p:cNvSpPr>
            <p:nvPr/>
          </p:nvSpPr>
          <p:spPr bwMode="auto">
            <a:xfrm>
              <a:off x="1104" y="3024"/>
              <a:ext cx="1344" cy="1200"/>
            </a:xfrm>
            <a:custGeom>
              <a:avLst/>
              <a:gdLst>
                <a:gd name="T0" fmla="*/ 0 w 1344"/>
                <a:gd name="T1" fmla="*/ 1104 h 1200"/>
                <a:gd name="T2" fmla="*/ 48 w 1344"/>
                <a:gd name="T3" fmla="*/ 1200 h 1200"/>
                <a:gd name="T4" fmla="*/ 960 w 1344"/>
                <a:gd name="T5" fmla="*/ 912 h 1200"/>
                <a:gd name="T6" fmla="*/ 1152 w 1344"/>
                <a:gd name="T7" fmla="*/ 1008 h 1200"/>
                <a:gd name="T8" fmla="*/ 1344 w 1344"/>
                <a:gd name="T9" fmla="*/ 864 h 1200"/>
                <a:gd name="T10" fmla="*/ 1344 w 1344"/>
                <a:gd name="T11" fmla="*/ 576 h 1200"/>
                <a:gd name="T12" fmla="*/ 1296 w 1344"/>
                <a:gd name="T13" fmla="*/ 432 h 1200"/>
                <a:gd name="T14" fmla="*/ 960 w 1344"/>
                <a:gd name="T15" fmla="*/ 480 h 1200"/>
                <a:gd name="T16" fmla="*/ 192 w 1344"/>
                <a:gd name="T17" fmla="*/ 48 h 1200"/>
                <a:gd name="T18" fmla="*/ 96 w 1344"/>
                <a:gd name="T19" fmla="*/ 0 h 1200"/>
                <a:gd name="T20" fmla="*/ 240 w 1344"/>
                <a:gd name="T21" fmla="*/ 144 h 1200"/>
                <a:gd name="T22" fmla="*/ 576 w 1344"/>
                <a:gd name="T23" fmla="*/ 384 h 1200"/>
                <a:gd name="T24" fmla="*/ 816 w 1344"/>
                <a:gd name="T25" fmla="*/ 576 h 1200"/>
                <a:gd name="T26" fmla="*/ 960 w 1344"/>
                <a:gd name="T27" fmla="*/ 720 h 1200"/>
                <a:gd name="T28" fmla="*/ 480 w 1344"/>
                <a:gd name="T29" fmla="*/ 864 h 1200"/>
                <a:gd name="T30" fmla="*/ 0 w 1344"/>
                <a:gd name="T31" fmla="*/ 1104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44" h="1200">
                  <a:moveTo>
                    <a:pt x="0" y="1104"/>
                  </a:moveTo>
                  <a:lnTo>
                    <a:pt x="48" y="1200"/>
                  </a:lnTo>
                  <a:lnTo>
                    <a:pt x="960" y="912"/>
                  </a:lnTo>
                  <a:lnTo>
                    <a:pt x="1152" y="1008"/>
                  </a:lnTo>
                  <a:lnTo>
                    <a:pt x="1344" y="864"/>
                  </a:lnTo>
                  <a:lnTo>
                    <a:pt x="1344" y="576"/>
                  </a:lnTo>
                  <a:lnTo>
                    <a:pt x="1296" y="432"/>
                  </a:lnTo>
                  <a:lnTo>
                    <a:pt x="960" y="480"/>
                  </a:lnTo>
                  <a:lnTo>
                    <a:pt x="192" y="48"/>
                  </a:lnTo>
                  <a:lnTo>
                    <a:pt x="96" y="0"/>
                  </a:lnTo>
                  <a:lnTo>
                    <a:pt x="240" y="144"/>
                  </a:lnTo>
                  <a:lnTo>
                    <a:pt x="576" y="384"/>
                  </a:lnTo>
                  <a:lnTo>
                    <a:pt x="816" y="576"/>
                  </a:lnTo>
                  <a:lnTo>
                    <a:pt x="960" y="720"/>
                  </a:lnTo>
                  <a:lnTo>
                    <a:pt x="480" y="864"/>
                  </a:lnTo>
                  <a:lnTo>
                    <a:pt x="0" y="110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05480" name="Line 8"/>
          <p:cNvSpPr>
            <a:spLocks noChangeShapeType="1"/>
          </p:cNvSpPr>
          <p:nvPr/>
        </p:nvSpPr>
        <p:spPr bwMode="auto">
          <a:xfrm flipV="1">
            <a:off x="6057900" y="1600200"/>
            <a:ext cx="7315200" cy="388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2876" tIns="91437" rIns="182876" bIns="91437"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5490" name="Arc 18"/>
          <p:cNvSpPr>
            <a:spLocks/>
          </p:cNvSpPr>
          <p:nvPr/>
        </p:nvSpPr>
        <p:spPr bwMode="auto">
          <a:xfrm rot="2025562">
            <a:off x="6972304" y="4343405"/>
            <a:ext cx="1788320" cy="236934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2876" tIns="91437" rIns="182876" bIns="91437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5494" name="Text Box 22"/>
          <p:cNvSpPr txBox="1">
            <a:spLocks noChangeArrowheads="1"/>
          </p:cNvSpPr>
          <p:nvPr/>
        </p:nvSpPr>
        <p:spPr bwMode="auto">
          <a:xfrm>
            <a:off x="13277850" y="8604257"/>
            <a:ext cx="800100" cy="92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2876" tIns="91437" rIns="182876" bIns="91437"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y</a:t>
            </a:r>
          </a:p>
        </p:txBody>
      </p:sp>
      <p:sp>
        <p:nvSpPr>
          <p:cNvPr id="105495" name="Text Box 23"/>
          <p:cNvSpPr txBox="1">
            <a:spLocks noChangeArrowheads="1"/>
          </p:cNvSpPr>
          <p:nvPr/>
        </p:nvSpPr>
        <p:spPr bwMode="auto">
          <a:xfrm>
            <a:off x="12477750" y="914402"/>
            <a:ext cx="800100" cy="92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2876" tIns="91437" rIns="182876" bIns="91437"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105514" name="Arc 42"/>
          <p:cNvSpPr>
            <a:spLocks/>
          </p:cNvSpPr>
          <p:nvPr/>
        </p:nvSpPr>
        <p:spPr bwMode="auto">
          <a:xfrm rot="2025562">
            <a:off x="9034465" y="3309943"/>
            <a:ext cx="1685927" cy="3083720"/>
          </a:xfrm>
          <a:custGeom>
            <a:avLst/>
            <a:gdLst>
              <a:gd name="G0" fmla="+- 0 0 0"/>
              <a:gd name="G1" fmla="+- 21515 0 0"/>
              <a:gd name="G2" fmla="+- 21600 0 0"/>
              <a:gd name="T0" fmla="*/ 1910 w 21600"/>
              <a:gd name="T1" fmla="*/ 0 h 33285"/>
              <a:gd name="T2" fmla="*/ 18112 w 21600"/>
              <a:gd name="T3" fmla="*/ 33285 h 33285"/>
              <a:gd name="T4" fmla="*/ 0 w 21600"/>
              <a:gd name="T5" fmla="*/ 21515 h 33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33285" fill="none" extrusionOk="0">
                <a:moveTo>
                  <a:pt x="1910" y="-1"/>
                </a:moveTo>
                <a:cubicBezTo>
                  <a:pt x="13055" y="989"/>
                  <a:pt x="21600" y="10325"/>
                  <a:pt x="21600" y="21515"/>
                </a:cubicBezTo>
                <a:cubicBezTo>
                  <a:pt x="21600" y="25693"/>
                  <a:pt x="20388" y="29781"/>
                  <a:pt x="18111" y="33284"/>
                </a:cubicBezTo>
              </a:path>
              <a:path w="21600" h="33285" stroke="0" extrusionOk="0">
                <a:moveTo>
                  <a:pt x="1910" y="-1"/>
                </a:moveTo>
                <a:cubicBezTo>
                  <a:pt x="13055" y="989"/>
                  <a:pt x="21600" y="10325"/>
                  <a:pt x="21600" y="21515"/>
                </a:cubicBezTo>
                <a:cubicBezTo>
                  <a:pt x="21600" y="25693"/>
                  <a:pt x="20388" y="29781"/>
                  <a:pt x="18111" y="33284"/>
                </a:cubicBezTo>
                <a:lnTo>
                  <a:pt x="0" y="21515"/>
                </a:lnTo>
                <a:close/>
              </a:path>
            </a:pathLst>
          </a:cu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2876" tIns="91437" rIns="182876" bIns="91437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5518" name="Arc 46"/>
          <p:cNvSpPr>
            <a:spLocks/>
          </p:cNvSpPr>
          <p:nvPr/>
        </p:nvSpPr>
        <p:spPr bwMode="auto">
          <a:xfrm>
            <a:off x="9086852" y="4229100"/>
            <a:ext cx="1771650" cy="3200400"/>
          </a:xfrm>
          <a:custGeom>
            <a:avLst/>
            <a:gdLst>
              <a:gd name="G0" fmla="+- 0 0 0"/>
              <a:gd name="G1" fmla="+- 21113 0 0"/>
              <a:gd name="G2" fmla="+- 21600 0 0"/>
              <a:gd name="T0" fmla="*/ 4563 w 21600"/>
              <a:gd name="T1" fmla="*/ 0 h 32883"/>
              <a:gd name="T2" fmla="*/ 18112 w 21600"/>
              <a:gd name="T3" fmla="*/ 32883 h 32883"/>
              <a:gd name="T4" fmla="*/ 0 w 21600"/>
              <a:gd name="T5" fmla="*/ 21113 h 32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32883" fill="none" extrusionOk="0">
                <a:moveTo>
                  <a:pt x="4562" y="0"/>
                </a:moveTo>
                <a:cubicBezTo>
                  <a:pt x="14504" y="2149"/>
                  <a:pt x="21600" y="10942"/>
                  <a:pt x="21600" y="21113"/>
                </a:cubicBezTo>
                <a:cubicBezTo>
                  <a:pt x="21600" y="25291"/>
                  <a:pt x="20388" y="29379"/>
                  <a:pt x="18111" y="32882"/>
                </a:cubicBezTo>
              </a:path>
              <a:path w="21600" h="32883" stroke="0" extrusionOk="0">
                <a:moveTo>
                  <a:pt x="4562" y="0"/>
                </a:moveTo>
                <a:cubicBezTo>
                  <a:pt x="14504" y="2149"/>
                  <a:pt x="21600" y="10942"/>
                  <a:pt x="21600" y="21113"/>
                </a:cubicBezTo>
                <a:cubicBezTo>
                  <a:pt x="21600" y="25291"/>
                  <a:pt x="20388" y="29379"/>
                  <a:pt x="18111" y="32882"/>
                </a:cubicBezTo>
                <a:lnTo>
                  <a:pt x="0" y="21113"/>
                </a:lnTo>
                <a:close/>
              </a:path>
            </a:pathLst>
          </a:cu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2876" tIns="91437" rIns="182876" bIns="91437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5536" name="Group 64"/>
          <p:cNvGrpSpPr>
            <a:grpSpLocks/>
          </p:cNvGrpSpPr>
          <p:nvPr/>
        </p:nvGrpSpPr>
        <p:grpSpPr bwMode="auto">
          <a:xfrm>
            <a:off x="4491010" y="2025746"/>
            <a:ext cx="6678164" cy="4049741"/>
            <a:chOff x="912" y="576"/>
            <a:chExt cx="2851" cy="1881"/>
          </a:xfrm>
          <a:solidFill>
            <a:schemeClr val="accent6">
              <a:lumMod val="50000"/>
            </a:schemeClr>
          </a:solidFill>
        </p:grpSpPr>
        <p:pic>
          <p:nvPicPr>
            <p:cNvPr id="105512" name="Picture 40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10758">
              <a:off x="2694" y="1305"/>
              <a:ext cx="1069" cy="1152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05513" name="Picture 4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10758">
              <a:off x="1164" y="829"/>
              <a:ext cx="1069" cy="1152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05535" name="Freeform 63"/>
            <p:cNvSpPr>
              <a:spLocks/>
            </p:cNvSpPr>
            <p:nvPr/>
          </p:nvSpPr>
          <p:spPr bwMode="auto">
            <a:xfrm>
              <a:off x="912" y="576"/>
              <a:ext cx="1248" cy="1344"/>
            </a:xfrm>
            <a:custGeom>
              <a:avLst/>
              <a:gdLst>
                <a:gd name="T0" fmla="*/ 0 w 1248"/>
                <a:gd name="T1" fmla="*/ 624 h 1344"/>
                <a:gd name="T2" fmla="*/ 720 w 1248"/>
                <a:gd name="T3" fmla="*/ 1104 h 1344"/>
                <a:gd name="T4" fmla="*/ 768 w 1248"/>
                <a:gd name="T5" fmla="*/ 1344 h 1344"/>
                <a:gd name="T6" fmla="*/ 1008 w 1248"/>
                <a:gd name="T7" fmla="*/ 1344 h 1344"/>
                <a:gd name="T8" fmla="*/ 1104 w 1248"/>
                <a:gd name="T9" fmla="*/ 1296 h 1344"/>
                <a:gd name="T10" fmla="*/ 1248 w 1248"/>
                <a:gd name="T11" fmla="*/ 1104 h 1344"/>
                <a:gd name="T12" fmla="*/ 1152 w 1248"/>
                <a:gd name="T13" fmla="*/ 912 h 1344"/>
                <a:gd name="T14" fmla="*/ 1056 w 1248"/>
                <a:gd name="T15" fmla="*/ 912 h 1344"/>
                <a:gd name="T16" fmla="*/ 1008 w 1248"/>
                <a:gd name="T17" fmla="*/ 0 h 1344"/>
                <a:gd name="T18" fmla="*/ 912 w 1248"/>
                <a:gd name="T19" fmla="*/ 48 h 1344"/>
                <a:gd name="T20" fmla="*/ 864 w 1248"/>
                <a:gd name="T21" fmla="*/ 1008 h 1344"/>
                <a:gd name="T22" fmla="*/ 48 w 1248"/>
                <a:gd name="T23" fmla="*/ 528 h 1344"/>
                <a:gd name="T24" fmla="*/ 0 w 1248"/>
                <a:gd name="T25" fmla="*/ 624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8" h="1344">
                  <a:moveTo>
                    <a:pt x="0" y="624"/>
                  </a:moveTo>
                  <a:lnTo>
                    <a:pt x="720" y="1104"/>
                  </a:lnTo>
                  <a:lnTo>
                    <a:pt x="768" y="1344"/>
                  </a:lnTo>
                  <a:lnTo>
                    <a:pt x="1008" y="1344"/>
                  </a:lnTo>
                  <a:lnTo>
                    <a:pt x="1104" y="1296"/>
                  </a:lnTo>
                  <a:lnTo>
                    <a:pt x="1248" y="1104"/>
                  </a:lnTo>
                  <a:lnTo>
                    <a:pt x="1152" y="912"/>
                  </a:lnTo>
                  <a:lnTo>
                    <a:pt x="1056" y="912"/>
                  </a:lnTo>
                  <a:lnTo>
                    <a:pt x="1008" y="0"/>
                  </a:lnTo>
                  <a:lnTo>
                    <a:pt x="912" y="48"/>
                  </a:lnTo>
                  <a:lnTo>
                    <a:pt x="864" y="1008"/>
                  </a:lnTo>
                  <a:lnTo>
                    <a:pt x="48" y="528"/>
                  </a:lnTo>
                  <a:lnTo>
                    <a:pt x="0" y="6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05540" name="Oval 68"/>
          <p:cNvSpPr>
            <a:spLocks noChangeArrowheads="1"/>
          </p:cNvSpPr>
          <p:nvPr/>
        </p:nvSpPr>
        <p:spPr bwMode="auto">
          <a:xfrm>
            <a:off x="10458450" y="5057777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2876" tIns="91437" rIns="182876" bIns="91437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5539" name="Line 67"/>
          <p:cNvSpPr>
            <a:spLocks noChangeShapeType="1"/>
          </p:cNvSpPr>
          <p:nvPr/>
        </p:nvSpPr>
        <p:spPr bwMode="auto">
          <a:xfrm flipV="1">
            <a:off x="6146801" y="4914900"/>
            <a:ext cx="8229600" cy="571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2876" tIns="91437" rIns="182876" bIns="91437"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5496" name="Text Box 24"/>
          <p:cNvSpPr txBox="1">
            <a:spLocks noChangeArrowheads="1"/>
          </p:cNvSpPr>
          <p:nvPr/>
        </p:nvSpPr>
        <p:spPr bwMode="auto">
          <a:xfrm>
            <a:off x="5003805" y="5029202"/>
            <a:ext cx="1028700" cy="92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2876" tIns="91437" rIns="182876" bIns="91437"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O</a:t>
            </a:r>
          </a:p>
        </p:txBody>
      </p:sp>
      <p:sp>
        <p:nvSpPr>
          <p:cNvPr id="105541" name="Text Box 69"/>
          <p:cNvSpPr txBox="1">
            <a:spLocks noChangeArrowheads="1"/>
          </p:cNvSpPr>
          <p:nvPr/>
        </p:nvSpPr>
        <p:spPr bwMode="auto">
          <a:xfrm>
            <a:off x="13601700" y="3979271"/>
            <a:ext cx="571500" cy="92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2876" tIns="91437" rIns="182876" bIns="91437"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z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65636" y="3447925"/>
            <a:ext cx="558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48281" y="6491684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623745" y="4266920"/>
            <a:ext cx="510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87231" y="1428920"/>
            <a:ext cx="7190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600" i="1" dirty="0" err="1">
                <a:solidFill>
                  <a:prstClr val="white"/>
                </a:solidFill>
                <a:latin typeface="Calibri" panose="020F0502020204030204"/>
              </a:rPr>
              <a:t>Cách</a:t>
            </a:r>
            <a:r>
              <a:rPr lang="en-US" sz="3600" i="1" dirty="0">
                <a:solidFill>
                  <a:prstClr val="white"/>
                </a:solidFill>
                <a:latin typeface="Calibri" panose="020F0502020204030204"/>
              </a:rPr>
              <a:t> 1: </a:t>
            </a:r>
            <a:r>
              <a:rPr lang="en-US" sz="3600" i="1" dirty="0" err="1">
                <a:solidFill>
                  <a:prstClr val="white"/>
                </a:solidFill>
                <a:latin typeface="Calibri" panose="020F0502020204030204"/>
              </a:rPr>
              <a:t>Vẽ</a:t>
            </a:r>
            <a:r>
              <a:rPr lang="en-US" sz="3600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i="1" dirty="0" err="1">
                <a:solidFill>
                  <a:prstClr val="white"/>
                </a:solidFill>
                <a:latin typeface="Calibri" panose="020F0502020204030204"/>
              </a:rPr>
              <a:t>tia</a:t>
            </a:r>
            <a:r>
              <a:rPr lang="en-US" sz="3600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i="1" dirty="0" err="1">
                <a:solidFill>
                  <a:prstClr val="white"/>
                </a:solidFill>
                <a:latin typeface="Calibri" panose="020F0502020204030204"/>
              </a:rPr>
              <a:t>phân</a:t>
            </a:r>
            <a:r>
              <a:rPr lang="en-US" sz="3600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i="1" dirty="0" err="1">
                <a:solidFill>
                  <a:prstClr val="white"/>
                </a:solidFill>
                <a:latin typeface="Calibri" panose="020F0502020204030204"/>
              </a:rPr>
              <a:t>giác</a:t>
            </a:r>
            <a:r>
              <a:rPr lang="en-US" sz="3600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i="1" dirty="0" err="1">
                <a:solidFill>
                  <a:prstClr val="white"/>
                </a:solidFill>
                <a:latin typeface="Calibri" panose="020F0502020204030204"/>
              </a:rPr>
              <a:t>bằng</a:t>
            </a:r>
            <a:r>
              <a:rPr lang="en-US" sz="3600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compa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288" y="2543175"/>
            <a:ext cx="2514602" cy="502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1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5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" dur="2000" fill="hold"/>
                                        <p:tgtEl>
                                          <p:spTgt spid="1055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05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05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5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2000" fill="hold"/>
                                        <p:tgtEl>
                                          <p:spTgt spid="105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105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105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0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1" dur="2000" fill="hold"/>
                                        <p:tgtEl>
                                          <p:spTgt spid="1055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3000"/>
                                        <p:tgtEl>
                                          <p:spTgt spid="105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3" presetClass="exit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67" dur="500"/>
                                        <p:tgtEl>
                                          <p:spTgt spid="105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0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90" grpId="0" animBg="1"/>
      <p:bldP spid="105514" grpId="0" animBg="1"/>
      <p:bldP spid="105518" grpId="0" animBg="1"/>
      <p:bldP spid="105540" grpId="0" animBg="1"/>
      <p:bldP spid="105539" grpId="0" animBg="1"/>
      <p:bldP spid="105541" grpId="0"/>
      <p:bldP spid="2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43756" y="3122015"/>
            <a:ext cx="5944608" cy="6235233"/>
          </a:xfrm>
          <a:custGeom>
            <a:avLst/>
            <a:gdLst/>
            <a:ahLst/>
            <a:cxnLst/>
            <a:rect l="l" t="t" r="r" b="b"/>
            <a:pathLst>
              <a:path w="13716000" h="14386561">
                <a:moveTo>
                  <a:pt x="13716000" y="14386561"/>
                </a:moveTo>
                <a:lnTo>
                  <a:pt x="0" y="14386561"/>
                </a:lnTo>
                <a:lnTo>
                  <a:pt x="0" y="0"/>
                </a:lnTo>
                <a:lnTo>
                  <a:pt x="13716000" y="0"/>
                </a:lnTo>
                <a:lnTo>
                  <a:pt x="13716000" y="14386561"/>
                </a:lnTo>
                <a:close/>
              </a:path>
            </a:pathLst>
          </a:custGeom>
          <a:blipFill>
            <a:blip r:embed="rId2"/>
            <a:stretch>
              <a:fillRect l="-412" r="-412"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8931">
            <a:off x="6057396" y="706639"/>
            <a:ext cx="12418585" cy="1009292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867400" y="1180639"/>
            <a:ext cx="5519890" cy="958270"/>
            <a:chOff x="0" y="0"/>
            <a:chExt cx="4889165" cy="8487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89165" cy="848774"/>
            </a:xfrm>
            <a:custGeom>
              <a:avLst/>
              <a:gdLst/>
              <a:ahLst/>
              <a:cxnLst/>
              <a:rect l="l" t="t" r="r" b="b"/>
              <a:pathLst>
                <a:path w="4889165" h="848774">
                  <a:moveTo>
                    <a:pt x="476470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64705" y="0"/>
                  </a:lnTo>
                  <a:cubicBezTo>
                    <a:pt x="4833285" y="0"/>
                    <a:pt x="4889165" y="55880"/>
                    <a:pt x="4889165" y="124460"/>
                  </a:cubicBezTo>
                  <a:lnTo>
                    <a:pt x="4889165" y="724314"/>
                  </a:lnTo>
                  <a:cubicBezTo>
                    <a:pt x="4889165" y="792894"/>
                    <a:pt x="4833285" y="848774"/>
                    <a:pt x="476470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31841" y="1028700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28358">
            <a:off x="-299763" y="525080"/>
            <a:ext cx="1931340" cy="17065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5585">
            <a:off x="17158921" y="6793403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9962778">
            <a:off x="14048608" y="7546531"/>
            <a:ext cx="3613232" cy="34235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BD897F2D-AF06-66F0-31C1-2C8AF3DAA17D}"/>
              </a:ext>
            </a:extLst>
          </p:cNvPr>
          <p:cNvSpPr/>
          <p:nvPr/>
        </p:nvSpPr>
        <p:spPr>
          <a:xfrm>
            <a:off x="1981200" y="4991100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54B6B5F-DF63-BD9B-2599-FC4508E63B0C}"/>
                  </a:ext>
                </a:extLst>
              </p:cNvPr>
              <p:cNvSpPr txBox="1"/>
              <p:nvPr/>
            </p:nvSpPr>
            <p:spPr>
              <a:xfrm>
                <a:off x="7195837" y="3440544"/>
                <a:ext cx="9144300" cy="4625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Sau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54B6B5F-DF63-BD9B-2599-FC4508E63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837" y="3440544"/>
                <a:ext cx="9144300" cy="4625112"/>
              </a:xfrm>
              <a:prstGeom prst="rect">
                <a:avLst/>
              </a:prstGeom>
              <a:blipFill>
                <a:blip r:embed="rId15"/>
                <a:stretch>
                  <a:fillRect l="-2333" r="-4000" b="-4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7712" y="637674"/>
            <a:ext cx="7363894" cy="101048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2247" y="637674"/>
            <a:ext cx="7772007" cy="101048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99383">
            <a:off x="15762574" y="-518369"/>
            <a:ext cx="2975188" cy="281899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9658">
            <a:off x="54799" y="8934867"/>
            <a:ext cx="2125827" cy="12407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5844"/>
          <a:stretch>
            <a:fillRect/>
          </a:stretch>
        </p:blipFill>
        <p:spPr>
          <a:xfrm rot="-9059590">
            <a:off x="-943788" y="7361049"/>
            <a:ext cx="2644675" cy="8319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27061">
            <a:off x="7051862" y="4709115"/>
            <a:ext cx="2654578" cy="868771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AC41235-EDFB-2AFF-538F-5817D910F0CE}"/>
              </a:ext>
            </a:extLst>
          </p:cNvPr>
          <p:cNvGrpSpPr/>
          <p:nvPr/>
        </p:nvGrpSpPr>
        <p:grpSpPr>
          <a:xfrm>
            <a:off x="7331881" y="723900"/>
            <a:ext cx="3624238" cy="958270"/>
            <a:chOff x="2836026" y="1939350"/>
            <a:chExt cx="3624238" cy="958270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F3A76B47-E5F4-07B5-6108-BE155021AA29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0DE81F0E-1F3B-DAA5-980E-DC2B922CB854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109FA666-9314-448C-D7EF-684B48C55758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951ABF8-0CC7-0E0E-612F-0E15E8038A71}"/>
                  </a:ext>
                </a:extLst>
              </p:cNvPr>
              <p:cNvSpPr txBox="1"/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951ABF8-0CC7-0E0E-612F-0E15E8038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blipFill>
                <a:blip r:embed="rId12"/>
                <a:stretch>
                  <a:fillRect l="-3258" r="-5430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5529046-4540-5B3A-3C51-B8E73CF969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3" t="28017" r="32354" b="10749"/>
          <a:stretch/>
        </p:blipFill>
        <p:spPr>
          <a:xfrm>
            <a:off x="2328404" y="5090765"/>
            <a:ext cx="4308747" cy="5006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A7AA6D9-8A40-41D8-D6C2-48253D3DC460}"/>
                  </a:ext>
                </a:extLst>
              </p:cNvPr>
              <p:cNvSpPr txBox="1"/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Kiểm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b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A7AA6D9-8A40-41D8-D6C2-48253D3DC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blipFill>
                <a:blip r:embed="rId14"/>
                <a:stretch>
                  <a:fillRect l="-2980" r="-2897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8179721-EBA0-2FB2-9DFC-BAEA5FA9BD3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6" t="31892" r="2943" b="12608"/>
          <a:stretch/>
        </p:blipFill>
        <p:spPr>
          <a:xfrm>
            <a:off x="10553493" y="5526205"/>
            <a:ext cx="5875151" cy="4537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041"/>
          <a:stretch>
            <a:fillRect/>
          </a:stretch>
        </p:blipFill>
        <p:spPr>
          <a:xfrm>
            <a:off x="2289080" y="-104102"/>
            <a:ext cx="10734828" cy="9563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84165" y="9075531"/>
            <a:ext cx="2654578" cy="868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67032" y="6365549"/>
            <a:ext cx="1282261" cy="1198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 rot="-10800000">
            <a:off x="14097512" y="0"/>
            <a:ext cx="4190488" cy="22895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6615741" y="3115564"/>
            <a:ext cx="906118" cy="152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40765" y="-173210"/>
            <a:ext cx="2636009" cy="2636009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60262B6-EDB9-1C03-0954-0D90F90CFCAD}"/>
              </a:ext>
            </a:extLst>
          </p:cNvPr>
          <p:cNvSpPr/>
          <p:nvPr/>
        </p:nvSpPr>
        <p:spPr>
          <a:xfrm>
            <a:off x="2600263" y="2904870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/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song).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blipFill>
                <a:blip r:embed="rId14"/>
                <a:stretch>
                  <a:fillRect l="-2558" r="-431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5D5F66E-03A6-1358-59BB-1921F0834C2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53" t="7158" r="4178" b="6570"/>
          <a:stretch/>
        </p:blipFill>
        <p:spPr>
          <a:xfrm>
            <a:off x="4384324" y="5024523"/>
            <a:ext cx="7133070" cy="4374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49095"/>
          <a:stretch>
            <a:fillRect/>
          </a:stretch>
        </p:blipFill>
        <p:spPr>
          <a:xfrm>
            <a:off x="11077962" y="4136568"/>
            <a:ext cx="7777996" cy="6150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4922713" y="388215"/>
            <a:ext cx="13187673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09613" y="4060456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B5985A2-E886-D30C-A597-D667D9DEBA2A}"/>
              </a:ext>
            </a:extLst>
          </p:cNvPr>
          <p:cNvSpPr txBox="1"/>
          <p:nvPr/>
        </p:nvSpPr>
        <p:spPr>
          <a:xfrm>
            <a:off x="8055096" y="1976211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B28B3A55-71A3-B1DA-67A7-34D3480192C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28149" r="60213" b="45689"/>
          <a:stretch/>
        </p:blipFill>
        <p:spPr>
          <a:xfrm>
            <a:off x="8686800" y="6057900"/>
            <a:ext cx="5875005" cy="3821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/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 tia phân giác của góc bằng thước hai lề.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nl-NL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 1.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thước hai lề sao cho một cạnh của thước trùng với cạnh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𝐼𝑚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của góc mIn; Dùng bút, vạch một vạch thẳng theo cạnh kia của thước. 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blipFill>
                <a:blip r:embed="rId15"/>
                <a:stretch>
                  <a:fillRect l="-1972" r="-1908" b="-4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4">
            <a:extLst>
              <a:ext uri="{FF2B5EF4-FFF2-40B4-BE49-F238E27FC236}">
                <a16:creationId xmlns:a16="http://schemas.microsoft.com/office/drawing/2014/main" id="{6527AE3D-D91C-4FE0-93A6-299BE23D6BD3}"/>
              </a:ext>
            </a:extLst>
          </p:cNvPr>
          <p:cNvGrpSpPr/>
          <p:nvPr/>
        </p:nvGrpSpPr>
        <p:grpSpPr>
          <a:xfrm>
            <a:off x="1000314" y="484164"/>
            <a:ext cx="16287371" cy="9334500"/>
            <a:chOff x="0" y="0"/>
            <a:chExt cx="26093395" cy="4159309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55B4841D-CC93-2C92-B425-BC8F0A9B585E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833" b="43085"/>
          <a:stretch>
            <a:fillRect/>
          </a:stretch>
        </p:blipFill>
        <p:spPr>
          <a:xfrm>
            <a:off x="0" y="8001948"/>
            <a:ext cx="3561838" cy="22850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9152">
            <a:off x="15810205" y="8751915"/>
            <a:ext cx="2374783" cy="14853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470482" y="0"/>
            <a:ext cx="3577637" cy="34345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79929" y="-61561"/>
            <a:ext cx="1282261" cy="119891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66939" y="4082370"/>
            <a:ext cx="2247317" cy="178380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156494">
            <a:off x="-122668" y="381489"/>
            <a:ext cx="2302736" cy="75362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2822379" y="-124125"/>
            <a:ext cx="618108" cy="1043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/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blipFill>
                <a:blip r:embed="rId16"/>
                <a:stretch>
                  <a:fillRect l="-2057" r="-2204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>
            <a:extLst>
              <a:ext uri="{FF2B5EF4-FFF2-40B4-BE49-F238E27FC236}">
                <a16:creationId xmlns:a16="http://schemas.microsoft.com/office/drawing/2014/main" id="{737BAD8A-91A6-A421-DBFA-92FE8FA2A9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7" t="25767" r="34470" b="43974"/>
          <a:stretch/>
        </p:blipFill>
        <p:spPr>
          <a:xfrm>
            <a:off x="10873217" y="468336"/>
            <a:ext cx="4495800" cy="39125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/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nét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𝐼𝐾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blipFill>
                <a:blip r:embed="rId18"/>
                <a:stretch>
                  <a:fillRect l="-2057" r="-3747" b="-6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Hình ảnh 37">
            <a:extLst>
              <a:ext uri="{FF2B5EF4-FFF2-40B4-BE49-F238E27FC236}">
                <a16:creationId xmlns:a16="http://schemas.microsoft.com/office/drawing/2014/main" id="{A2557643-713D-977C-3067-62AF709E257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1" t="26302" r="9026" b="43439"/>
          <a:stretch/>
        </p:blipFill>
        <p:spPr>
          <a:xfrm>
            <a:off x="10873217" y="4865088"/>
            <a:ext cx="4759247" cy="4141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3"/>
          <p:cNvSpPr>
            <a:spLocks noChangeShapeType="1"/>
          </p:cNvSpPr>
          <p:nvPr/>
        </p:nvSpPr>
        <p:spPr bwMode="auto">
          <a:xfrm>
            <a:off x="7286624" y="6041822"/>
            <a:ext cx="5607149" cy="2457602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Line 24"/>
          <p:cNvSpPr>
            <a:spLocks noChangeShapeType="1"/>
          </p:cNvSpPr>
          <p:nvPr/>
        </p:nvSpPr>
        <p:spPr bwMode="auto">
          <a:xfrm flipV="1">
            <a:off x="7308055" y="3769848"/>
            <a:ext cx="5193086" cy="2271975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274" descr="thuoc"/>
          <p:cNvPicPr>
            <a:picLocks noChangeAspect="1" noChangeArrowheads="1"/>
          </p:cNvPicPr>
          <p:nvPr/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94"/>
          <a:stretch>
            <a:fillRect/>
          </a:stretch>
        </p:blipFill>
        <p:spPr bwMode="auto">
          <a:xfrm rot="1409952">
            <a:off x="6025635" y="5656061"/>
            <a:ext cx="7286625" cy="128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</p:pic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6557961" y="5557073"/>
            <a:ext cx="4286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sz="5400" dirty="0">
                <a:solidFill>
                  <a:prstClr val="white"/>
                </a:solidFill>
                <a:latin typeface="Calibri" panose="020F0502020204030204"/>
              </a:rPr>
              <a:t>I</a:t>
            </a:r>
          </a:p>
        </p:txBody>
      </p:sp>
      <p:pic>
        <p:nvPicPr>
          <p:cNvPr id="8" name="Picture 274" descr="thuoc"/>
          <p:cNvPicPr>
            <a:picLocks noChangeAspect="1" noChangeArrowheads="1"/>
          </p:cNvPicPr>
          <p:nvPr/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94"/>
          <a:stretch>
            <a:fillRect/>
          </a:stretch>
        </p:blipFill>
        <p:spPr bwMode="auto">
          <a:xfrm rot="-1444530">
            <a:off x="5768460" y="5248868"/>
            <a:ext cx="7286625" cy="128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</p:pic>
      <p:pic>
        <p:nvPicPr>
          <p:cNvPr id="10" name="Picture 31" descr="But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731" y="2888012"/>
            <a:ext cx="2786063" cy="223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33"/>
          <p:cNvSpPr>
            <a:spLocks noChangeArrowheads="1"/>
          </p:cNvSpPr>
          <p:nvPr/>
        </p:nvSpPr>
        <p:spPr bwMode="auto">
          <a:xfrm>
            <a:off x="10544174" y="5998961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Line 35"/>
          <p:cNvSpPr>
            <a:spLocks noChangeShapeType="1"/>
          </p:cNvSpPr>
          <p:nvPr/>
        </p:nvSpPr>
        <p:spPr bwMode="auto">
          <a:xfrm>
            <a:off x="7286624" y="4552123"/>
            <a:ext cx="4714875" cy="2068346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Line 36"/>
          <p:cNvSpPr>
            <a:spLocks noChangeShapeType="1"/>
          </p:cNvSpPr>
          <p:nvPr/>
        </p:nvSpPr>
        <p:spPr bwMode="auto">
          <a:xfrm flipV="1">
            <a:off x="6986587" y="5570336"/>
            <a:ext cx="4672013" cy="2122551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37" descr="But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3218">
            <a:off x="6968610" y="4556543"/>
            <a:ext cx="2657475" cy="223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11891256" y="2796189"/>
            <a:ext cx="4286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sz="5400" dirty="0">
                <a:solidFill>
                  <a:prstClr val="white"/>
                </a:solidFill>
                <a:latin typeface="Calibri" panose="020F0502020204030204"/>
              </a:rPr>
              <a:t>n</a:t>
            </a: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12105569" y="8104614"/>
            <a:ext cx="4286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sz="5400" dirty="0">
                <a:solidFill>
                  <a:prstClr val="white"/>
                </a:solidFill>
                <a:latin typeface="Calibri" panose="020F0502020204030204"/>
              </a:rPr>
              <a:t>m</a:t>
            </a:r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 flipV="1">
            <a:off x="7308055" y="6030677"/>
            <a:ext cx="6261170" cy="11144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0236032" y="5061180"/>
            <a:ext cx="67772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sz="5400" dirty="0">
                <a:solidFill>
                  <a:prstClr val="white"/>
                </a:solidFill>
                <a:latin typeface="Calibri" panose="020F0502020204030204"/>
              </a:rPr>
              <a:t>K</a:t>
            </a: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13103726" y="5845028"/>
            <a:ext cx="67772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sz="5400" dirty="0">
                <a:solidFill>
                  <a:prstClr val="white"/>
                </a:solidFill>
                <a:latin typeface="Calibri" panose="020F0502020204030204"/>
              </a:rPr>
              <a:t>z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87231" y="1428920"/>
            <a:ext cx="5648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600" i="1" dirty="0" err="1">
                <a:solidFill>
                  <a:prstClr val="white"/>
                </a:solidFill>
                <a:latin typeface="Calibri" panose="020F0502020204030204"/>
              </a:rPr>
              <a:t>Cách</a:t>
            </a:r>
            <a:r>
              <a:rPr lang="en-US" sz="3600" i="1" dirty="0">
                <a:solidFill>
                  <a:prstClr val="white"/>
                </a:solidFill>
                <a:latin typeface="Calibri" panose="020F0502020204030204"/>
              </a:rPr>
              <a:t> 2.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Dùng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thước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hai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/>
              </a:rPr>
              <a:t>lề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22" name="Picture 274" descr="thuoc"/>
          <p:cNvPicPr>
            <a:picLocks noChangeAspect="1" noChangeArrowheads="1"/>
          </p:cNvPicPr>
          <p:nvPr/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94"/>
          <a:stretch>
            <a:fillRect/>
          </a:stretch>
        </p:blipFill>
        <p:spPr bwMode="auto">
          <a:xfrm>
            <a:off x="7040838" y="1093889"/>
            <a:ext cx="7286625" cy="128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56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13 -0.05712 L 0.28998 0.2305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55" y="1438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8233 L 0.26627 -0.1769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9" y="-1297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11" grpId="0" animBg="1"/>
      <p:bldP spid="12" grpId="0" animBg="1"/>
      <p:bldP spid="13" grpId="0" animBg="1"/>
      <p:bldP spid="16" grpId="0"/>
      <p:bldP spid="17" grpId="0"/>
      <p:bldP spid="18" grpId="0" animBg="1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15643014" y="1095560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7728" y="1710261"/>
            <a:ext cx="6888991" cy="7547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60BF4BC-7F45-1D75-535E-BA142B8285BA}"/>
              </a:ext>
            </a:extLst>
          </p:cNvPr>
          <p:cNvSpPr txBox="1"/>
          <p:nvPr/>
        </p:nvSpPr>
        <p:spPr>
          <a:xfrm>
            <a:off x="6172200" y="448381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4C830F0-7D3A-ADD1-50DF-B8712E2DA18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9" t="13160" r="2313" b="3843"/>
          <a:stretch/>
        </p:blipFill>
        <p:spPr>
          <a:xfrm>
            <a:off x="867603" y="3543300"/>
            <a:ext cx="6578515" cy="42719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/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24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gợi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nên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nằm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chia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thành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bằng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nhau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 </a:t>
                </a:r>
                <a:endParaRPr lang="en-US" sz="4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blipFill>
                <a:blip r:embed="rId19"/>
                <a:stretch>
                  <a:fillRect l="-2215" r="-2154" b="-7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/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solidFill>
                <a:srgbClr val="FEE6A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gọi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gì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?</a:t>
                </a:r>
                <a:endParaRPr lang="en-US" sz="4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570818" y="-4286207"/>
            <a:ext cx="17146364" cy="13715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7">
            <a:off x="154355" y="268474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457">
            <a:off x="929531" y="761421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77200" y="9211059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B8536A7-9CF7-9683-4D75-A5AC579F4BB5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/>
              <p:nvPr/>
            </p:nvSpPr>
            <p:spPr>
              <a:xfrm>
                <a:off x="1052512" y="2820913"/>
                <a:ext cx="15027519" cy="58348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1: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Chọn phát biểu sai trong các phát biểu sau: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𝑥𝑂𝑦</m:t>
                            </m:r>
                          </m:e>
                        </m:acc>
                      </m:num>
                      <m:den>
                        <m:r>
                          <a:rPr lang="nl-NL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512" y="2820913"/>
                <a:ext cx="15027519" cy="5834802"/>
              </a:xfrm>
              <a:prstGeom prst="rect">
                <a:avLst/>
              </a:prstGeom>
              <a:blipFill>
                <a:blip r:embed="rId16"/>
                <a:stretch>
                  <a:fillRect l="-1258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8FF1041D-1CA3-4A99-15B8-F783129C5F59}"/>
              </a:ext>
            </a:extLst>
          </p:cNvPr>
          <p:cNvSpPr/>
          <p:nvPr/>
        </p:nvSpPr>
        <p:spPr>
          <a:xfrm>
            <a:off x="873357" y="6080549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7EDF0431-33D7-26A9-4409-AE0672A6ACDF}"/>
              </a:ext>
            </a:extLst>
          </p:cNvPr>
          <p:cNvGrpSpPr/>
          <p:nvPr/>
        </p:nvGrpSpPr>
        <p:grpSpPr>
          <a:xfrm>
            <a:off x="1784608" y="-93762"/>
            <a:ext cx="14718784" cy="8378598"/>
            <a:chOff x="1784608" y="-93762"/>
            <a:chExt cx="14718784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8889281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250">
            <a:off x="12198134" y="9212099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3073" y="7538905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/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Ot là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Biết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60°			C. 50°			D. 200°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blipFill>
                <a:blip r:embed="rId14"/>
                <a:stretch>
                  <a:fillRect l="-1708" r="-1660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FC3BEB19-F8FA-A861-BF1D-E14568174322}"/>
              </a:ext>
            </a:extLst>
          </p:cNvPr>
          <p:cNvSpPr/>
          <p:nvPr/>
        </p:nvSpPr>
        <p:spPr>
          <a:xfrm>
            <a:off x="10055933" y="5620966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8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808AA48C-6168-28D7-50B5-CB6D81087471}"/>
              </a:ext>
            </a:extLst>
          </p:cNvPr>
          <p:cNvGrpSpPr/>
          <p:nvPr/>
        </p:nvGrpSpPr>
        <p:grpSpPr>
          <a:xfrm>
            <a:off x="2002039" y="2724605"/>
            <a:ext cx="14283921" cy="5777347"/>
            <a:chOff x="2309483" y="3280577"/>
            <a:chExt cx="13624064" cy="447420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298703" y="5216485"/>
              <a:ext cx="4625318" cy="253829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09483" y="5199549"/>
              <a:ext cx="4625318" cy="253829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21815" y="5216485"/>
              <a:ext cx="4625318" cy="253829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308229" y="3297513"/>
              <a:ext cx="4625318" cy="253829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19009" y="3280577"/>
              <a:ext cx="4625318" cy="253829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31341" y="3297513"/>
              <a:ext cx="4625318" cy="2538293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812927" y="11049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/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góc vuông có tia On là phân giác,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90°			C. 45°			D. 85°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blipFill>
                <a:blip r:embed="rId20"/>
                <a:stretch>
                  <a:fillRect l="-1734" r="-2890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693324D1-5C09-404D-381A-2D9EFABBE549}"/>
              </a:ext>
            </a:extLst>
          </p:cNvPr>
          <p:cNvSpPr/>
          <p:nvPr/>
        </p:nvSpPr>
        <p:spPr>
          <a:xfrm>
            <a:off x="10134600" y="62584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6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EC3FEB99-C4D8-469F-6E80-FB53FEAA2A46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9749D6-9744-19DE-451B-FFC1A1BBD8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/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4: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On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140°			B. 120°			C. 35°			D. 60°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blipFill>
                <a:blip r:embed="rId14"/>
                <a:stretch>
                  <a:fillRect l="-1742" r="-1694" b="-7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0107AD88-6C7F-DEB1-15A6-05CF8B1708CE}"/>
              </a:ext>
            </a:extLst>
          </p:cNvPr>
          <p:cNvSpPr/>
          <p:nvPr/>
        </p:nvSpPr>
        <p:spPr>
          <a:xfrm>
            <a:off x="2796365" y="61499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138084">
            <a:off x="8533316" y="7766086"/>
            <a:ext cx="2041449" cy="26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881218" y="9328730"/>
            <a:ext cx="3624238" cy="958270"/>
            <a:chOff x="0" y="0"/>
            <a:chExt cx="3210117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10117" cy="848774"/>
            </a:xfrm>
            <a:custGeom>
              <a:avLst/>
              <a:gdLst/>
              <a:ahLst/>
              <a:cxnLst/>
              <a:rect l="l" t="t" r="r" b="b"/>
              <a:pathLst>
                <a:path w="3210117" h="848774">
                  <a:moveTo>
                    <a:pt x="3085657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85658" y="0"/>
                  </a:lnTo>
                  <a:cubicBezTo>
                    <a:pt x="3154238" y="0"/>
                    <a:pt x="3210117" y="55880"/>
                    <a:pt x="3210117" y="124460"/>
                  </a:cubicBezTo>
                  <a:lnTo>
                    <a:pt x="3210117" y="724314"/>
                  </a:lnTo>
                  <a:cubicBezTo>
                    <a:pt x="3210117" y="792894"/>
                    <a:pt x="3154238" y="848774"/>
                    <a:pt x="308565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3200400" y="1727498"/>
            <a:ext cx="12573000" cy="7549789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2"/>
            <a:stretch>
              <a:fillRect l="-182" r="-18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92517" y="254393"/>
            <a:ext cx="1981353" cy="2343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-613189" y="407601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43522"/>
          <a:stretch>
            <a:fillRect/>
          </a:stretch>
        </p:blipFill>
        <p:spPr>
          <a:xfrm>
            <a:off x="0" y="8713026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44000" y="912972"/>
            <a:ext cx="1097730" cy="102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54289">
            <a:off x="12741668" y="8938983"/>
            <a:ext cx="2784816" cy="91139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88141E-D529-4730-3017-5BCA2B4A4005}"/>
                  </a:ext>
                </a:extLst>
              </p:cNvPr>
              <p:cNvSpPr txBox="1"/>
              <p:nvPr/>
            </p:nvSpPr>
            <p:spPr>
              <a:xfrm>
                <a:off x="4610100" y="3113041"/>
                <a:ext cx="9753600" cy="40412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5: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nhọn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C.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tù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bẹt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88141E-D529-4730-3017-5BCA2B4A4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100" y="3113041"/>
                <a:ext cx="9753600" cy="4041299"/>
              </a:xfrm>
              <a:prstGeom prst="rect">
                <a:avLst/>
              </a:prstGeom>
              <a:blipFill>
                <a:blip r:embed="rId15"/>
                <a:stretch>
                  <a:fillRect l="-2188" r="-3750" b="-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AD10929B-B51D-7C4C-E3D8-E47B631DD33C}"/>
              </a:ext>
            </a:extLst>
          </p:cNvPr>
          <p:cNvSpPr/>
          <p:nvPr/>
        </p:nvSpPr>
        <p:spPr>
          <a:xfrm>
            <a:off x="10058400" y="626883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2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28042" y="1028700"/>
            <a:ext cx="6985676" cy="958583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927226" y="8527383"/>
            <a:ext cx="4735729" cy="958270"/>
            <a:chOff x="0" y="0"/>
            <a:chExt cx="4194605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94606" cy="848774"/>
            </a:xfrm>
            <a:custGeom>
              <a:avLst/>
              <a:gdLst/>
              <a:ahLst/>
              <a:cxnLst/>
              <a:rect l="l" t="t" r="r" b="b"/>
              <a:pathLst>
                <a:path w="4194606" h="848774">
                  <a:moveTo>
                    <a:pt x="407014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70145" y="0"/>
                  </a:lnTo>
                  <a:cubicBezTo>
                    <a:pt x="4138725" y="0"/>
                    <a:pt x="4194606" y="55880"/>
                    <a:pt x="4194606" y="124460"/>
                  </a:cubicBezTo>
                  <a:lnTo>
                    <a:pt x="4194606" y="724314"/>
                  </a:lnTo>
                  <a:cubicBezTo>
                    <a:pt x="4194606" y="792894"/>
                    <a:pt x="4138725" y="848774"/>
                    <a:pt x="407014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978944" y="1766283"/>
            <a:ext cx="686025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819"/>
          <a:stretch>
            <a:fillRect/>
          </a:stretch>
        </p:blipFill>
        <p:spPr>
          <a:xfrm>
            <a:off x="-292432" y="5821617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9045">
            <a:off x="6968297" y="8362920"/>
            <a:ext cx="2574582" cy="8425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F557C3A-AD2D-EBD8-799A-E772F5E3C13C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5025B6-25CB-4BEA-9CE7-E011A6CC8B40}"/>
              </a:ext>
            </a:extLst>
          </p:cNvPr>
          <p:cNvSpPr txBox="1"/>
          <p:nvPr/>
        </p:nvSpPr>
        <p:spPr>
          <a:xfrm>
            <a:off x="2418534" y="3009646"/>
            <a:ext cx="5907787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 (SGK – tr.98)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29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544F060-3129-68ED-E550-817B099A27F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4" t="21073" r="6165" b="16788"/>
          <a:stretch/>
        </p:blipFill>
        <p:spPr>
          <a:xfrm>
            <a:off x="11695219" y="1361461"/>
            <a:ext cx="4650456" cy="5329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47DA729-EC01-CCE0-D5D3-0CB8D1DDA422}"/>
                  </a:ext>
                </a:extLst>
              </p:cNvPr>
              <p:cNvSpPr txBox="1"/>
              <p:nvPr/>
            </p:nvSpPr>
            <p:spPr>
              <a:xfrm>
                <a:off x="10587192" y="6870551"/>
                <a:ext cx="6467376" cy="3313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𝑂𝑇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47DA729-EC01-CCE0-D5D3-0CB8D1DDA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7192" y="6870551"/>
                <a:ext cx="6467376" cy="3313664"/>
              </a:xfrm>
              <a:prstGeom prst="rect">
                <a:avLst/>
              </a:prstGeom>
              <a:blipFill>
                <a:blip r:embed="rId18"/>
                <a:stretch>
                  <a:fillRect l="-2922" r="-2828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540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41250">
            <a:off x="7086600" y="9244488"/>
            <a:ext cx="4114800" cy="319395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7A49B27C-2BAC-0905-A626-340B8D364F0C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F54A332-8983-0144-B561-F5E3CA75ED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C28E8BA-76AC-94BD-721D-FEF0B352A01A}"/>
                  </a:ext>
                </a:extLst>
              </p:cNvPr>
              <p:cNvSpPr txBox="1"/>
              <p:nvPr/>
            </p:nvSpPr>
            <p:spPr>
              <a:xfrm>
                <a:off x="2667000" y="3383059"/>
                <a:ext cx="7239000" cy="3879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Tia OB là tia phân giác của những góc: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𝑥𝑂𝑢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𝑇𝑂</m:t>
                        </m:r>
                        <m:r>
                          <a:rPr lang="nl-NL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Đ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Tia OT là tia phân giác của những góc: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𝑦𝑂𝑢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𝐵𝑂𝑁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C28E8BA-76AC-94BD-721D-FEF0B352A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3383059"/>
                <a:ext cx="7239000" cy="3879203"/>
              </a:xfrm>
              <a:prstGeom prst="rect">
                <a:avLst/>
              </a:prstGeom>
              <a:blipFill>
                <a:blip r:embed="rId16"/>
                <a:stretch>
                  <a:fillRect l="-3033" r="-2949" b="-5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208D4AC-9285-741F-7300-3964969A8B3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4" t="21073" r="6165" b="16788"/>
          <a:stretch/>
        </p:blipFill>
        <p:spPr>
          <a:xfrm>
            <a:off x="10338741" y="2463991"/>
            <a:ext cx="5178984" cy="593499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A59886E2-EC80-28B1-D0C8-D170144D4918}"/>
              </a:ext>
            </a:extLst>
          </p:cNvPr>
          <p:cNvGrpSpPr/>
          <p:nvPr/>
        </p:nvGrpSpPr>
        <p:grpSpPr>
          <a:xfrm>
            <a:off x="7331881" y="1544705"/>
            <a:ext cx="3624238" cy="958270"/>
            <a:chOff x="2836026" y="1939350"/>
            <a:chExt cx="3624238" cy="958270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EBB40E4B-BC46-805C-9329-140FFD4A23D9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8" name="Freeform 4">
                <a:extLst>
                  <a:ext uri="{FF2B5EF4-FFF2-40B4-BE49-F238E27FC236}">
                    <a16:creationId xmlns:a16="http://schemas.microsoft.com/office/drawing/2014/main" id="{FD26DC72-E790-F096-35B1-3FC9381CE871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3F24D249-4CC5-8C1D-C163-D3DF750D3E60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1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730084" y="8975497"/>
            <a:ext cx="5631413" cy="897652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7452">
            <a:off x="8916689" y="472236"/>
            <a:ext cx="8703529" cy="1108088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43938">
            <a:off x="474405" y="985456"/>
            <a:ext cx="6504543" cy="958270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4161" y="2933700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8EFD7CC-E795-9B45-00A8-07DF9853768C}"/>
                  </a:ext>
                </a:extLst>
              </p:cNvPr>
              <p:cNvSpPr txBox="1"/>
              <p:nvPr/>
            </p:nvSpPr>
            <p:spPr>
              <a:xfrm>
                <a:off x="2035826" y="3769373"/>
                <a:ext cx="626504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 (SGK – tr.99)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30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𝑞𝑂𝑟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𝑝𝑂𝑞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8EFD7CC-E795-9B45-00A8-07DF98537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826" y="3769373"/>
                <a:ext cx="6265048" cy="2748253"/>
              </a:xfrm>
              <a:prstGeom prst="rect">
                <a:avLst/>
              </a:prstGeom>
              <a:blipFill>
                <a:blip r:embed="rId16"/>
                <a:stretch>
                  <a:fillRect l="-3502" r="-5739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BB984B2F-E4A5-9C8E-E863-C2F86F01C01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9354112" y="2390905"/>
            <a:ext cx="7141549" cy="568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127341CB-7054-6D40-FE58-6A0AFEDC602B}"/>
              </a:ext>
            </a:extLst>
          </p:cNvPr>
          <p:cNvGrpSpPr/>
          <p:nvPr/>
        </p:nvGrpSpPr>
        <p:grpSpPr>
          <a:xfrm>
            <a:off x="1138095" y="190500"/>
            <a:ext cx="15968641" cy="10126381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2267408" y="901940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BBFEBBA6-46FE-9323-ACEF-1C6CBC5FAACA}"/>
              </a:ext>
            </a:extLst>
          </p:cNvPr>
          <p:cNvGrpSpPr/>
          <p:nvPr/>
        </p:nvGrpSpPr>
        <p:grpSpPr>
          <a:xfrm>
            <a:off x="7331881" y="437650"/>
            <a:ext cx="3624238" cy="958270"/>
            <a:chOff x="2836026" y="1939350"/>
            <a:chExt cx="3624238" cy="958270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120F2336-73D9-66CE-52B9-DA43ABEC93CC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1549E674-9971-F77D-8B43-378E218B755E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7253D2E0-A868-B526-D88A-FDC5A6D02825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/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2.33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nor/>
                      </m:rPr>
                      <a:rPr lang="en-US" sz="36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𝑝𝑂𝑞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33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147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147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blipFill>
                <a:blip r:embed="rId12"/>
                <a:stretch>
                  <a:fillRect l="-2313" b="-1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12B10D4-7F6C-8BDC-8EFC-C247F4BD57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10184688" y="2666315"/>
            <a:ext cx="6219778" cy="495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60107E28-BFE5-9DB9-9B3C-FE4EF057836D}"/>
              </a:ext>
            </a:extLst>
          </p:cNvPr>
          <p:cNvGrpSpPr/>
          <p:nvPr/>
        </p:nvGrpSpPr>
        <p:grpSpPr>
          <a:xfrm>
            <a:off x="2127879" y="797639"/>
            <a:ext cx="14463592" cy="10128642"/>
            <a:chOff x="2688431" y="613861"/>
            <a:chExt cx="14463592" cy="10128642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5BD02B68-BEBE-882E-32DD-66F08E4F1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88431" y="613861"/>
              <a:ext cx="7363894" cy="10104829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48CF9642-C44E-6C48-54B7-828466189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788129" y="637674"/>
              <a:ext cx="7363894" cy="10104829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02339" y="676402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063007" y="2609099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183025">
            <a:off x="3680870" y="8022484"/>
            <a:ext cx="1970092" cy="22480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/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tr.99)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31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blipFill>
                <a:blip r:embed="rId16"/>
                <a:stretch>
                  <a:fillRect l="-1724" r="-1773" b="-3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C98360E-38F0-E9D5-7488-509CF644946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7" t="46591" r="37546"/>
          <a:stretch/>
        </p:blipFill>
        <p:spPr>
          <a:xfrm>
            <a:off x="10918100" y="5676900"/>
            <a:ext cx="4653011" cy="48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0501" y="8801100"/>
            <a:ext cx="7927700" cy="3837715"/>
            <a:chOff x="0" y="0"/>
            <a:chExt cx="3290570" cy="3295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5616" cy="1120507"/>
            </a:xfrm>
            <a:custGeom>
              <a:avLst/>
              <a:gdLst/>
              <a:ahLst/>
              <a:cxnLst/>
              <a:rect l="l" t="t" r="r" b="b"/>
              <a:pathLst>
                <a:path w="2635616" h="1120507">
                  <a:moveTo>
                    <a:pt x="2635616" y="3933"/>
                  </a:moveTo>
                  <a:lnTo>
                    <a:pt x="0" y="3933"/>
                  </a:lnTo>
                  <a:lnTo>
                    <a:pt x="0" y="0"/>
                  </a:lnTo>
                  <a:lnTo>
                    <a:pt x="2635616" y="0"/>
                  </a:lnTo>
                  <a:lnTo>
                    <a:pt x="2635616" y="3933"/>
                  </a:lnTo>
                  <a:close/>
                  <a:moveTo>
                    <a:pt x="2635616" y="159300"/>
                  </a:moveTo>
                  <a:lnTo>
                    <a:pt x="0" y="159300"/>
                  </a:lnTo>
                  <a:lnTo>
                    <a:pt x="0" y="163233"/>
                  </a:lnTo>
                  <a:lnTo>
                    <a:pt x="2635616" y="163233"/>
                  </a:lnTo>
                  <a:lnTo>
                    <a:pt x="2635616" y="159300"/>
                  </a:lnTo>
                  <a:close/>
                  <a:moveTo>
                    <a:pt x="2635616" y="319091"/>
                  </a:moveTo>
                  <a:lnTo>
                    <a:pt x="0" y="319091"/>
                  </a:lnTo>
                  <a:lnTo>
                    <a:pt x="0" y="323025"/>
                  </a:lnTo>
                  <a:lnTo>
                    <a:pt x="2635616" y="323025"/>
                  </a:lnTo>
                  <a:lnTo>
                    <a:pt x="2635616" y="319091"/>
                  </a:lnTo>
                  <a:close/>
                  <a:moveTo>
                    <a:pt x="2635616" y="478391"/>
                  </a:moveTo>
                  <a:lnTo>
                    <a:pt x="0" y="478391"/>
                  </a:lnTo>
                  <a:lnTo>
                    <a:pt x="0" y="482325"/>
                  </a:lnTo>
                  <a:lnTo>
                    <a:pt x="2635616" y="482325"/>
                  </a:lnTo>
                  <a:lnTo>
                    <a:pt x="2635616" y="478391"/>
                  </a:lnTo>
                  <a:close/>
                  <a:moveTo>
                    <a:pt x="2635616" y="637691"/>
                  </a:moveTo>
                  <a:lnTo>
                    <a:pt x="0" y="637691"/>
                  </a:lnTo>
                  <a:lnTo>
                    <a:pt x="0" y="641624"/>
                  </a:lnTo>
                  <a:lnTo>
                    <a:pt x="2635616" y="641624"/>
                  </a:lnTo>
                  <a:lnTo>
                    <a:pt x="2635616" y="637691"/>
                  </a:lnTo>
                  <a:close/>
                  <a:moveTo>
                    <a:pt x="2635616" y="797482"/>
                  </a:moveTo>
                  <a:lnTo>
                    <a:pt x="0" y="797482"/>
                  </a:lnTo>
                  <a:lnTo>
                    <a:pt x="0" y="801416"/>
                  </a:lnTo>
                  <a:lnTo>
                    <a:pt x="2635616" y="801416"/>
                  </a:lnTo>
                  <a:lnTo>
                    <a:pt x="2635616" y="797482"/>
                  </a:lnTo>
                  <a:close/>
                  <a:moveTo>
                    <a:pt x="2635616" y="956782"/>
                  </a:moveTo>
                  <a:lnTo>
                    <a:pt x="0" y="956782"/>
                  </a:lnTo>
                  <a:lnTo>
                    <a:pt x="0" y="960716"/>
                  </a:lnTo>
                  <a:lnTo>
                    <a:pt x="2635616" y="960716"/>
                  </a:lnTo>
                  <a:lnTo>
                    <a:pt x="2635616" y="956782"/>
                  </a:lnTo>
                  <a:close/>
                  <a:moveTo>
                    <a:pt x="2635616" y="1116574"/>
                  </a:moveTo>
                  <a:lnTo>
                    <a:pt x="0" y="1116574"/>
                  </a:lnTo>
                  <a:lnTo>
                    <a:pt x="0" y="1120507"/>
                  </a:lnTo>
                  <a:lnTo>
                    <a:pt x="2635616" y="1120507"/>
                  </a:lnTo>
                  <a:lnTo>
                    <a:pt x="2635616" y="111657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72055">
            <a:off x="-40331" y="-186765"/>
            <a:ext cx="2302354" cy="2376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8730" y="7448716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22480">
            <a:off x="15673958" y="6806640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2376"/>
          <a:stretch>
            <a:fillRect/>
          </a:stretch>
        </p:blipFill>
        <p:spPr>
          <a:xfrm>
            <a:off x="15768896" y="25085"/>
            <a:ext cx="2519104" cy="24654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999684">
            <a:off x="3101898" y="6355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503D02A-8942-BBD2-6D6E-148F81F53DDA}"/>
              </a:ext>
            </a:extLst>
          </p:cNvPr>
          <p:cNvSpPr txBox="1"/>
          <p:nvPr/>
        </p:nvSpPr>
        <p:spPr>
          <a:xfrm>
            <a:off x="2059235" y="1912051"/>
            <a:ext cx="13258800" cy="593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TIẾT 41- BÀI 2: </a:t>
            </a:r>
          </a:p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TIA PHÂN GIÁC CỦA MỘT GÓC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72055">
            <a:off x="-518225" y="-668273"/>
            <a:ext cx="2561540" cy="26441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85800" y="8139092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22480">
            <a:off x="16935498" y="7725284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2376"/>
          <a:stretch>
            <a:fillRect/>
          </a:stretch>
        </p:blipFill>
        <p:spPr>
          <a:xfrm>
            <a:off x="15544800" y="-438747"/>
            <a:ext cx="2900104" cy="28382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999684">
            <a:off x="2029363" y="4450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6FB5D5-B85D-01CA-7D0F-86BD2F27EC43}"/>
                  </a:ext>
                </a:extLst>
              </p:cNvPr>
              <p:cNvSpPr txBox="1"/>
              <p:nvPr/>
            </p:nvSpPr>
            <p:spPr>
              <a:xfrm>
                <a:off x="1239927" y="2543321"/>
                <a:ext cx="8305800" cy="5601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𝑦𝑂𝑚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𝑚𝑂𝑧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Oz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6FB5D5-B85D-01CA-7D0F-86BD2F27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927" y="2543321"/>
                <a:ext cx="8305800" cy="5601598"/>
              </a:xfrm>
              <a:prstGeom prst="rect">
                <a:avLst/>
              </a:prstGeom>
              <a:blipFill>
                <a:blip r:embed="rId18"/>
                <a:stretch>
                  <a:fillRect l="-2568" r="-4329" b="-3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Nhóm 24">
            <a:extLst>
              <a:ext uri="{FF2B5EF4-FFF2-40B4-BE49-F238E27FC236}">
                <a16:creationId xmlns:a16="http://schemas.microsoft.com/office/drawing/2014/main" id="{62C15080-247B-9981-45F7-54AD7612E163}"/>
              </a:ext>
            </a:extLst>
          </p:cNvPr>
          <p:cNvGrpSpPr/>
          <p:nvPr/>
        </p:nvGrpSpPr>
        <p:grpSpPr>
          <a:xfrm>
            <a:off x="10738685" y="2226503"/>
            <a:ext cx="5944608" cy="6235233"/>
            <a:chOff x="10638146" y="2345506"/>
            <a:chExt cx="5944608" cy="6235233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9788DA34-5B94-CD86-C411-D9F7FC78E1E5}"/>
                </a:ext>
              </a:extLst>
            </p:cNvPr>
            <p:cNvSpPr/>
            <p:nvPr/>
          </p:nvSpPr>
          <p:spPr>
            <a:xfrm>
              <a:off x="10638146" y="2345506"/>
              <a:ext cx="5944608" cy="6235233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19"/>
              <a:stretch>
                <a:fillRect l="-412" r="-412"/>
              </a:stretch>
            </a:blipFill>
          </p:spPr>
        </p:sp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8523F192-FC0D-42FB-1980-D24819C63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7" t="46591" r="37546"/>
            <a:stretch/>
          </p:blipFill>
          <p:spPr>
            <a:xfrm>
              <a:off x="11214202" y="2526536"/>
              <a:ext cx="5158661" cy="5388193"/>
            </a:xfrm>
            <a:prstGeom prst="rect">
              <a:avLst/>
            </a:prstGeom>
          </p:spPr>
        </p:pic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2E28E7F8-AD2B-218D-C709-B592031A4E66}"/>
              </a:ext>
            </a:extLst>
          </p:cNvPr>
          <p:cNvGrpSpPr/>
          <p:nvPr/>
        </p:nvGrpSpPr>
        <p:grpSpPr>
          <a:xfrm>
            <a:off x="7331881" y="747511"/>
            <a:ext cx="3624238" cy="958270"/>
            <a:chOff x="2836026" y="1939350"/>
            <a:chExt cx="3624238" cy="958270"/>
          </a:xfrm>
        </p:grpSpPr>
        <p:grpSp>
          <p:nvGrpSpPr>
            <p:cNvPr id="27" name="Group 3">
              <a:extLst>
                <a:ext uri="{FF2B5EF4-FFF2-40B4-BE49-F238E27FC236}">
                  <a16:creationId xmlns:a16="http://schemas.microsoft.com/office/drawing/2014/main" id="{F5CA51BC-32A9-5593-BE9F-21886598D25B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9" name="Freeform 4">
                <a:extLst>
                  <a:ext uri="{FF2B5EF4-FFF2-40B4-BE49-F238E27FC236}">
                    <a16:creationId xmlns:a16="http://schemas.microsoft.com/office/drawing/2014/main" id="{1A4B5E06-CC7D-8C4C-E86E-7E2068250466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2B43A7F4-C500-F567-BE1D-120E5CB7E616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7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6A15F06-C87A-F54F-123C-6D77E6D84359}"/>
                  </a:ext>
                </a:extLst>
              </p:cNvPr>
              <p:cNvSpPr txBox="1"/>
              <p:nvPr/>
            </p:nvSpPr>
            <p:spPr>
              <a:xfrm>
                <a:off x="2412690" y="872312"/>
                <a:ext cx="15199851" cy="8582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𝑦𝑂𝑚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𝑥𝑂𝑛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𝑥𝑂𝑧</m:t>
                          </m:r>
                        </m:e>
                      </m:acc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𝑧𝑂𝑛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𝑥𝑂𝑦</m:t>
                          </m:r>
                        </m:e>
                      </m:acc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6A15F06-C87A-F54F-123C-6D77E6D84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690" y="872312"/>
                <a:ext cx="15199851" cy="8582221"/>
              </a:xfrm>
              <a:prstGeom prst="rect">
                <a:avLst/>
              </a:prstGeom>
              <a:blipFill>
                <a:blip r:embed="rId2"/>
                <a:stretch>
                  <a:fillRect l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7509"/>
          <a:stretch>
            <a:fillRect/>
          </a:stretch>
        </p:blipFill>
        <p:spPr>
          <a:xfrm rot="-8969610">
            <a:off x="-160617" y="447176"/>
            <a:ext cx="2336153" cy="7544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246461" y="5082286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40806" r="12133"/>
          <a:stretch>
            <a:fillRect/>
          </a:stretch>
        </p:blipFill>
        <p:spPr>
          <a:xfrm>
            <a:off x="14605962" y="3050695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56286" b="40806"/>
          <a:stretch>
            <a:fillRect/>
          </a:stretch>
        </p:blipFill>
        <p:spPr>
          <a:xfrm>
            <a:off x="16629422" y="3695667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268825" y="4663731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3423632" y="445287"/>
            <a:ext cx="15080341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3434" y="4359662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D0551A-50D0-F12A-6FDE-84EA6575492D}"/>
              </a:ext>
            </a:extLst>
          </p:cNvPr>
          <p:cNvSpPr txBox="1"/>
          <p:nvPr/>
        </p:nvSpPr>
        <p:spPr>
          <a:xfrm>
            <a:off x="5443109" y="1790700"/>
            <a:ext cx="937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532BF99-5864-3BED-509A-CAA47E8592D9}"/>
              </a:ext>
            </a:extLst>
          </p:cNvPr>
          <p:cNvSpPr txBox="1"/>
          <p:nvPr/>
        </p:nvSpPr>
        <p:spPr>
          <a:xfrm>
            <a:off x="5781012" y="3966411"/>
            <a:ext cx="10365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694DE7F-34D9-19F8-EB27-ECF8483BAF7F}"/>
              </a:ext>
            </a:extLst>
          </p:cNvPr>
          <p:cNvSpPr txBox="1"/>
          <p:nvPr/>
        </p:nvSpPr>
        <p:spPr>
          <a:xfrm>
            <a:off x="5781012" y="5487089"/>
            <a:ext cx="109829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- </a:t>
            </a:r>
            <a:r>
              <a:rPr lang="en-US" sz="4000" dirty="0" err="1"/>
              <a:t>Đọc</a:t>
            </a:r>
            <a:r>
              <a:rPr lang="en-US" sz="4000" dirty="0"/>
              <a:t> VD1, VD2 (SBT/106, 107)</a:t>
            </a:r>
          </a:p>
          <a:p>
            <a:r>
              <a:rPr lang="en-US" sz="4000" dirty="0"/>
              <a:t>- </a:t>
            </a:r>
            <a:r>
              <a:rPr lang="en-US" sz="4000" dirty="0" err="1"/>
              <a:t>Làm</a:t>
            </a:r>
            <a:r>
              <a:rPr lang="en-US" sz="4000" dirty="0"/>
              <a:t> BT 8, 9, 10, 11, 12, 13, 14, 15 (SBT/103, 104).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156A50B-F407-CB6A-D966-9274BF444677}"/>
              </a:ext>
            </a:extLst>
          </p:cNvPr>
          <p:cNvSpPr txBox="1"/>
          <p:nvPr/>
        </p:nvSpPr>
        <p:spPr>
          <a:xfrm>
            <a:off x="5781012" y="7264974"/>
            <a:ext cx="10365580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en-US" sz="4000" b="1" i="1" dirty="0" err="1"/>
              <a:t>Bài</a:t>
            </a:r>
            <a:r>
              <a:rPr lang="en-US" sz="4000" b="1" i="1" dirty="0"/>
              <a:t> 5. </a:t>
            </a:r>
            <a:r>
              <a:rPr lang="en-US" sz="4000" b="1" i="1" dirty="0" err="1"/>
              <a:t>Tỉ</a:t>
            </a:r>
            <a:r>
              <a:rPr lang="en-US" sz="4000" b="1" i="1" dirty="0"/>
              <a:t> </a:t>
            </a:r>
            <a:r>
              <a:rPr lang="en-US" sz="4000" b="1" i="1" dirty="0" err="1"/>
              <a:t>lệ</a:t>
            </a:r>
            <a:r>
              <a:rPr lang="en-US" sz="4000" b="1" i="1" dirty="0"/>
              <a:t> </a:t>
            </a:r>
            <a:r>
              <a:rPr lang="en-US" sz="4000" b="1" i="1" dirty="0" err="1"/>
              <a:t>thức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ồ họa 18" descr="Genie Bottle outline">
            <a:extLst>
              <a:ext uri="{FF2B5EF4-FFF2-40B4-BE49-F238E27FC236}">
                <a16:creationId xmlns:a16="http://schemas.microsoft.com/office/drawing/2014/main" id="{56F0FFA0-0F68-2C9A-F712-0E2A217401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25149" y="3478645"/>
            <a:ext cx="1393438" cy="1393438"/>
          </a:xfrm>
          <a:prstGeom prst="rect">
            <a:avLst/>
          </a:prstGeom>
        </p:spPr>
      </p:pic>
      <p:pic>
        <p:nvPicPr>
          <p:cNvPr id="20" name="Đồ họa 19" descr="Genie Bottle outline">
            <a:extLst>
              <a:ext uri="{FF2B5EF4-FFF2-40B4-BE49-F238E27FC236}">
                <a16:creationId xmlns:a16="http://schemas.microsoft.com/office/drawing/2014/main" id="{14C563E7-F1E2-B638-A245-032649B01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40890" y="5368323"/>
            <a:ext cx="1393438" cy="1393438"/>
          </a:xfrm>
          <a:prstGeom prst="rect">
            <a:avLst/>
          </a:prstGeom>
        </p:spPr>
      </p:pic>
      <p:pic>
        <p:nvPicPr>
          <p:cNvPr id="21" name="Đồ họa 20" descr="Genie Bottle outline">
            <a:extLst>
              <a:ext uri="{FF2B5EF4-FFF2-40B4-BE49-F238E27FC236}">
                <a16:creationId xmlns:a16="http://schemas.microsoft.com/office/drawing/2014/main" id="{41424F33-45F8-FC8A-13F1-633AD56DBB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40890" y="7539709"/>
            <a:ext cx="1393438" cy="139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4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2640603" y="-2186861"/>
            <a:ext cx="13006793" cy="104045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7">
            <a:off x="1955" y="2716871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457">
            <a:off x="788880" y="3209819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16710" y="8480147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DF055D44-D0A3-8A69-9B4A-57E2FF237B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9962778">
            <a:off x="13938382" y="7430438"/>
            <a:ext cx="3613232" cy="3423537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25263710-2D12-F268-0CFD-5E756FF6A9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629658">
            <a:off x="502081" y="9208166"/>
            <a:ext cx="2125827" cy="1240710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99648A90-04E5-802B-5631-4726558FEF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r="35844"/>
          <a:stretch>
            <a:fillRect/>
          </a:stretch>
        </p:blipFill>
        <p:spPr>
          <a:xfrm rot="-9059590">
            <a:off x="-496506" y="7634348"/>
            <a:ext cx="2644675" cy="83195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2C1F30-377E-D249-6BD9-71C376017100}"/>
              </a:ext>
            </a:extLst>
          </p:cNvPr>
          <p:cNvSpPr txBox="1"/>
          <p:nvPr/>
        </p:nvSpPr>
        <p:spPr>
          <a:xfrm>
            <a:off x="3276599" y="3627211"/>
            <a:ext cx="11734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SAU</a:t>
            </a:r>
          </a:p>
        </p:txBody>
      </p:sp>
    </p:spTree>
    <p:extLst>
      <p:ext uri="{BB962C8B-B14F-4D97-AF65-F5344CB8AC3E}">
        <p14:creationId xmlns:p14="http://schemas.microsoft.com/office/powerpoint/2010/main" val="30516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5601" b="43136"/>
          <a:stretch>
            <a:fillRect/>
          </a:stretch>
        </p:blipFill>
        <p:spPr>
          <a:xfrm flipH="1">
            <a:off x="-676421" y="3496546"/>
            <a:ext cx="7593921" cy="67878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55464" y="4302425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315851" y="8785763"/>
            <a:ext cx="10185638" cy="4777098"/>
            <a:chOff x="0" y="0"/>
            <a:chExt cx="3290570" cy="3295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23121" cy="1492333"/>
            </a:xfrm>
            <a:custGeom>
              <a:avLst/>
              <a:gdLst/>
              <a:ahLst/>
              <a:cxnLst/>
              <a:rect l="l" t="t" r="r" b="b"/>
              <a:pathLst>
                <a:path w="3623121" h="1492333">
                  <a:moveTo>
                    <a:pt x="3623121" y="5239"/>
                  </a:moveTo>
                  <a:lnTo>
                    <a:pt x="0" y="5239"/>
                  </a:lnTo>
                  <a:lnTo>
                    <a:pt x="0" y="0"/>
                  </a:lnTo>
                  <a:lnTo>
                    <a:pt x="3623121" y="0"/>
                  </a:lnTo>
                  <a:lnTo>
                    <a:pt x="3623121" y="5239"/>
                  </a:lnTo>
                  <a:close/>
                  <a:moveTo>
                    <a:pt x="3623121" y="212161"/>
                  </a:moveTo>
                  <a:lnTo>
                    <a:pt x="0" y="212161"/>
                  </a:lnTo>
                  <a:lnTo>
                    <a:pt x="0" y="217400"/>
                  </a:lnTo>
                  <a:lnTo>
                    <a:pt x="3623121" y="217400"/>
                  </a:lnTo>
                  <a:lnTo>
                    <a:pt x="3623121" y="212161"/>
                  </a:lnTo>
                  <a:close/>
                  <a:moveTo>
                    <a:pt x="3623121" y="424978"/>
                  </a:moveTo>
                  <a:lnTo>
                    <a:pt x="0" y="424978"/>
                  </a:lnTo>
                  <a:lnTo>
                    <a:pt x="0" y="430216"/>
                  </a:lnTo>
                  <a:lnTo>
                    <a:pt x="3623121" y="430216"/>
                  </a:lnTo>
                  <a:lnTo>
                    <a:pt x="3623121" y="424978"/>
                  </a:lnTo>
                  <a:close/>
                  <a:moveTo>
                    <a:pt x="3623121" y="637139"/>
                  </a:moveTo>
                  <a:lnTo>
                    <a:pt x="0" y="637139"/>
                  </a:lnTo>
                  <a:lnTo>
                    <a:pt x="0" y="642378"/>
                  </a:lnTo>
                  <a:lnTo>
                    <a:pt x="3623121" y="642378"/>
                  </a:lnTo>
                  <a:lnTo>
                    <a:pt x="3623121" y="637139"/>
                  </a:lnTo>
                  <a:close/>
                  <a:moveTo>
                    <a:pt x="3623121" y="849300"/>
                  </a:moveTo>
                  <a:lnTo>
                    <a:pt x="0" y="849300"/>
                  </a:lnTo>
                  <a:lnTo>
                    <a:pt x="0" y="854539"/>
                  </a:lnTo>
                  <a:lnTo>
                    <a:pt x="3623121" y="854539"/>
                  </a:lnTo>
                  <a:lnTo>
                    <a:pt x="3623121" y="849300"/>
                  </a:lnTo>
                  <a:close/>
                  <a:moveTo>
                    <a:pt x="3623121" y="1062116"/>
                  </a:moveTo>
                  <a:lnTo>
                    <a:pt x="0" y="1062116"/>
                  </a:lnTo>
                  <a:lnTo>
                    <a:pt x="0" y="1067355"/>
                  </a:lnTo>
                  <a:lnTo>
                    <a:pt x="3623121" y="1067355"/>
                  </a:lnTo>
                  <a:lnTo>
                    <a:pt x="3623121" y="1062116"/>
                  </a:lnTo>
                  <a:close/>
                  <a:moveTo>
                    <a:pt x="3623121" y="1274278"/>
                  </a:moveTo>
                  <a:lnTo>
                    <a:pt x="0" y="1274278"/>
                  </a:lnTo>
                  <a:lnTo>
                    <a:pt x="0" y="1279516"/>
                  </a:lnTo>
                  <a:lnTo>
                    <a:pt x="3623121" y="1279516"/>
                  </a:lnTo>
                  <a:lnTo>
                    <a:pt x="3623121" y="1274278"/>
                  </a:lnTo>
                  <a:close/>
                  <a:moveTo>
                    <a:pt x="3623121" y="1487094"/>
                  </a:moveTo>
                  <a:lnTo>
                    <a:pt x="0" y="1487094"/>
                  </a:lnTo>
                  <a:lnTo>
                    <a:pt x="0" y="1492333"/>
                  </a:lnTo>
                  <a:lnTo>
                    <a:pt x="3623121" y="1492333"/>
                  </a:lnTo>
                  <a:lnTo>
                    <a:pt x="3623121" y="148709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655465" y="6373363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24923" y="4308140"/>
            <a:ext cx="9338242" cy="590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524923" y="6379078"/>
            <a:ext cx="9229677" cy="590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0" y="0"/>
            <a:ext cx="18288000" cy="2647950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412" r="45694"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4035" y="859234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3308">
            <a:off x="16013973" y="8037487"/>
            <a:ext cx="2021662" cy="22282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9134"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794313">
            <a:off x="16817227" y="8501447"/>
            <a:ext cx="596989" cy="568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57388" y="1251376"/>
            <a:ext cx="483146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7200"/>
              </a:lnSpc>
              <a:spcBef>
                <a:spcPct val="0"/>
              </a:spcBef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ĐỊNH NGHĨA</a:t>
            </a:r>
            <a:endParaRPr lang="en-US" sz="4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716000" y="89535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p:grpSp>
        <p:nvGrpSpPr>
          <p:cNvPr id="31" name="Nhóm 30">
            <a:extLst>
              <a:ext uri="{FF2B5EF4-FFF2-40B4-BE49-F238E27FC236}">
                <a16:creationId xmlns:a16="http://schemas.microsoft.com/office/drawing/2014/main" id="{CB7AB74C-2838-4AD3-2D76-13EC40A784AE}"/>
              </a:ext>
            </a:extLst>
          </p:cNvPr>
          <p:cNvGrpSpPr/>
          <p:nvPr/>
        </p:nvGrpSpPr>
        <p:grpSpPr>
          <a:xfrm>
            <a:off x="1834505" y="2364747"/>
            <a:ext cx="14618989" cy="7188413"/>
            <a:chOff x="1852769" y="3297513"/>
            <a:chExt cx="13704845" cy="594863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81344" y="3297513"/>
              <a:ext cx="4625318" cy="2538293"/>
            </a:xfrm>
            <a:prstGeom prst="rect">
              <a:avLst/>
            </a:prstGeom>
          </p:spPr>
        </p:pic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D89E19EE-2AB0-5CAB-9FBF-32B319781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406820" y="3297513"/>
              <a:ext cx="4625318" cy="2538293"/>
            </a:xfrm>
            <a:prstGeom prst="rect">
              <a:avLst/>
            </a:prstGeom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F467BC8A-3ECF-309C-E792-EEFE2F24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32296" y="3311800"/>
              <a:ext cx="4625318" cy="2538293"/>
            </a:xfrm>
            <a:prstGeom prst="rect">
              <a:avLst/>
            </a:prstGeom>
          </p:spPr>
        </p:pic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6B26BF8D-41F6-6AEC-AA45-1E8FDA44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7531" y="5271546"/>
              <a:ext cx="4625318" cy="2538293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B868EE00-8A08-A237-F5E3-DF27C7005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83007" y="5271546"/>
              <a:ext cx="4625318" cy="2538293"/>
            </a:xfrm>
            <a:prstGeom prst="rect">
              <a:avLst/>
            </a:prstGeom>
          </p:spPr>
        </p:pic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4FFCCBED-427E-7582-37F0-49E883D0A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8483" y="5285833"/>
              <a:ext cx="4625318" cy="2538293"/>
            </a:xfrm>
            <a:prstGeom prst="rect">
              <a:avLst/>
            </a:prstGeom>
          </p:spPr>
        </p:pic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6FC48557-9A19-81CC-EA72-618898531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2769" y="6693571"/>
              <a:ext cx="4625318" cy="2538293"/>
            </a:xfrm>
            <a:prstGeom prst="rect">
              <a:avLst/>
            </a:prstGeom>
          </p:spPr>
        </p:pic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414F91A6-A181-83E3-7501-4F6D5FD16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78245" y="6693571"/>
              <a:ext cx="4625318" cy="2538293"/>
            </a:xfrm>
            <a:prstGeom prst="rect">
              <a:avLst/>
            </a:prstGeom>
          </p:spPr>
        </p:pic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2A5D20FE-9DBD-791C-715E-C23CD7A74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3721" y="6707858"/>
              <a:ext cx="4625318" cy="2538293"/>
            </a:xfrm>
            <a:prstGeom prst="rect">
              <a:avLst/>
            </a:prstGeom>
          </p:spPr>
        </p:pic>
      </p:grp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60628426-BB7D-89D2-18DE-852CCA825467}"/>
              </a:ext>
            </a:extLst>
          </p:cNvPr>
          <p:cNvSpPr/>
          <p:nvPr/>
        </p:nvSpPr>
        <p:spPr>
          <a:xfrm>
            <a:off x="2915403" y="2945517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/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25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blipFill>
                <a:blip r:embed="rId20"/>
                <a:stretch>
                  <a:fillRect l="-205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/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 Tia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nằm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 So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blipFill>
                <a:blip r:embed="rId21"/>
                <a:stretch>
                  <a:fillRect l="-2616" r="-2691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2A551F62-B24C-0DE5-9F57-7D183599E00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1" t="16374" b="3716"/>
          <a:stretch/>
        </p:blipFill>
        <p:spPr>
          <a:xfrm>
            <a:off x="11063009" y="4051125"/>
            <a:ext cx="4611283" cy="5325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985676" cy="958583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21388266">
            <a:off x="9218769" y="2437073"/>
            <a:ext cx="8843265" cy="7360909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4"/>
            <a:stretch>
              <a:fillRect l="-182" r="-182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92200" y="546774"/>
            <a:ext cx="1981353" cy="2343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-613189" y="407601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3522"/>
          <a:stretch>
            <a:fillRect/>
          </a:stretch>
        </p:blipFill>
        <p:spPr>
          <a:xfrm>
            <a:off x="15957073" y="8877300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24873" y="8888965"/>
            <a:ext cx="1097730" cy="102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54289">
            <a:off x="8087452" y="625532"/>
            <a:ext cx="2802930" cy="91732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DC9D9538-D8F3-A6FC-2155-F5EF22AD4070}"/>
              </a:ext>
            </a:extLst>
          </p:cNvPr>
          <p:cNvGrpSpPr/>
          <p:nvPr/>
        </p:nvGrpSpPr>
        <p:grpSpPr>
          <a:xfrm>
            <a:off x="2836026" y="1629548"/>
            <a:ext cx="3624238" cy="958270"/>
            <a:chOff x="2836026" y="1939350"/>
            <a:chExt cx="3624238" cy="958270"/>
          </a:xfrm>
        </p:grpSpPr>
        <p:grpSp>
          <p:nvGrpSpPr>
            <p:cNvPr id="3" name="Group 3"/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E4A98D1-56F5-AC81-BEFE-C93C29BC2BDD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B66CEFDA-DC5F-945B-518A-0295A77FC8EA}"/>
                  </a:ext>
                </a:extLst>
              </p:cNvPr>
              <p:cNvSpPr txBox="1"/>
              <p:nvPr/>
            </p:nvSpPr>
            <p:spPr>
              <a:xfrm>
                <a:off x="1694682" y="6732328"/>
                <a:ext cx="5829300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B66CEFDA-DC5F-945B-518A-0295A77FC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682" y="6732328"/>
                <a:ext cx="5829300" cy="3313664"/>
              </a:xfrm>
              <a:prstGeom prst="rect">
                <a:avLst/>
              </a:prstGeom>
              <a:blipFill>
                <a:blip r:embed="rId17"/>
                <a:stretch>
                  <a:fillRect l="-3243" r="-5335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6359A96A-096A-2697-26E7-23A06DAC086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2" t="21580" r="1673" b="18996"/>
          <a:stretch/>
        </p:blipFill>
        <p:spPr>
          <a:xfrm>
            <a:off x="2666944" y="2547922"/>
            <a:ext cx="3962401" cy="3959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8344DA1D-0CDC-C9AC-EE94-423EF5838C9C}"/>
                  </a:ext>
                </a:extLst>
              </p:cNvPr>
              <p:cNvSpPr txBox="1"/>
              <p:nvPr/>
            </p:nvSpPr>
            <p:spPr>
              <a:xfrm>
                <a:off x="9728876" y="3730408"/>
                <a:ext cx="7400982" cy="4567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𝑧𝑂𝑥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+45°=90°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=90°−45°=45°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45°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8344DA1D-0CDC-C9AC-EE94-423EF5838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876" y="3730408"/>
                <a:ext cx="7400982" cy="4567725"/>
              </a:xfrm>
              <a:prstGeom prst="rect">
                <a:avLst/>
              </a:prstGeom>
              <a:blipFill>
                <a:blip r:embed="rId19"/>
                <a:stretch>
                  <a:fillRect l="-2554" r="-1236" b="-3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23223" y="738229"/>
            <a:ext cx="9944100" cy="9585833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348799" y="229211"/>
            <a:ext cx="650063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819"/>
          <a:stretch>
            <a:fillRect/>
          </a:stretch>
        </p:blipFill>
        <p:spPr>
          <a:xfrm>
            <a:off x="1676400" y="5872966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9045">
            <a:off x="8600364" y="9064358"/>
            <a:ext cx="2574582" cy="842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067082" y="738229"/>
            <a:ext cx="3066438" cy="11652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2956964-E4E7-364E-8517-7579D326D631}"/>
              </a:ext>
            </a:extLst>
          </p:cNvPr>
          <p:cNvSpPr txBox="1"/>
          <p:nvPr/>
        </p:nvSpPr>
        <p:spPr>
          <a:xfrm>
            <a:off x="8933468" y="3798787"/>
            <a:ext cx="7923610" cy="4045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4400" b="1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nl-NL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Tia phân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nhau.</a:t>
            </a:r>
            <a:endParaRPr lang="en-US" sz="4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6C339BC5-7841-BBA9-9945-9818CD7F9327}"/>
              </a:ext>
            </a:extLst>
          </p:cNvPr>
          <p:cNvGrpSpPr/>
          <p:nvPr/>
        </p:nvGrpSpPr>
        <p:grpSpPr>
          <a:xfrm>
            <a:off x="1082989" y="1040134"/>
            <a:ext cx="15968641" cy="8729596"/>
            <a:chOff x="1030642" y="449604"/>
            <a:chExt cx="15968641" cy="8729596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BA042A70-A314-07A1-EA57-E639D7ABE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030642" y="717644"/>
              <a:ext cx="8093245" cy="8461556"/>
            </a:xfrm>
            <a:prstGeom prst="rect">
              <a:avLst/>
            </a:prstGeom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CB557054-91AA-902A-CC49-0AF8F0ED8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8906038" y="449604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307E00E-482B-D6DD-9218-1ECC1E04360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7"/>
          <a:stretch/>
        </p:blipFill>
        <p:spPr>
          <a:xfrm>
            <a:off x="1374929" y="3797778"/>
            <a:ext cx="5550551" cy="56915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0E2FD97-A1A0-5350-EA9C-FD6F412BA82B}"/>
                  </a:ext>
                </a:extLst>
              </p:cNvPr>
              <p:cNvSpPr txBox="1"/>
              <p:nvPr/>
            </p:nvSpPr>
            <p:spPr>
              <a:xfrm>
                <a:off x="7986070" y="4955642"/>
                <a:ext cx="7620000" cy="37085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Ở </a:t>
                </a:r>
                <a:r>
                  <a:rPr lang="en-US" sz="4000" dirty="0" err="1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26, t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ph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â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0E2FD97-A1A0-5350-EA9C-FD6F412BA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6070" y="4955642"/>
                <a:ext cx="7620000" cy="3708516"/>
              </a:xfrm>
              <a:prstGeom prst="rect">
                <a:avLst/>
              </a:prstGeom>
              <a:blipFill>
                <a:blip r:embed="rId17"/>
                <a:stretch>
                  <a:fillRect l="-2800" r="-2880" b="-5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C6EF6E-B0C8-4F9D-BEDD-AC80D47650D3}"/>
                  </a:ext>
                </a:extLst>
              </p:cNvPr>
              <p:cNvSpPr txBox="1"/>
              <p:nvPr/>
            </p:nvSpPr>
            <p:spPr>
              <a:xfrm>
                <a:off x="2093949" y="2093961"/>
                <a:ext cx="14289051" cy="1843582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accent5">
                        <a:lumMod val="50000"/>
                      </a:scheme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Ở </a:t>
                </a:r>
                <a:r>
                  <a:rPr lang="en-US" sz="4000" dirty="0" err="1">
                    <a:solidFill>
                      <a:schemeClr val="accent5">
                        <a:lumMod val="50000"/>
                      </a:scheme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solidFill>
                      <a:schemeClr val="accent5">
                        <a:lumMod val="50000"/>
                      </a:schemeClr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26, t</a:t>
                </a:r>
                <a:r>
                  <a:rPr lang="vi-VN" sz="4000" dirty="0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 </a:t>
                </a:r>
                <a:r>
                  <a:rPr lang="vi-VN" sz="4000" dirty="0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4000" dirty="0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ph</a:t>
                </a:r>
                <a:r>
                  <a:rPr lang="vi-VN" sz="4000" dirty="0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â</a:t>
                </a:r>
                <a:r>
                  <a:rPr lang="vi-VN" sz="4000" dirty="0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 </a:t>
                </a:r>
                <a:r>
                  <a:rPr lang="vi-VN" sz="4000" dirty="0" err="1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</a:t>
                </a:r>
                <a:r>
                  <a:rPr lang="vi-VN" sz="4000" dirty="0" err="1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á</a:t>
                </a:r>
                <a:r>
                  <a:rPr lang="vi-VN" sz="4000" dirty="0" err="1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4000" dirty="0" err="1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4000" dirty="0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hay </a:t>
                </a:r>
                <a:r>
                  <a:rPr lang="en-US" sz="4000" dirty="0" err="1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solidFill>
                      <a:schemeClr val="accent5">
                        <a:lumMod val="5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C6EF6E-B0C8-4F9D-BEDD-AC80D4765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3949" y="2093961"/>
                <a:ext cx="14289051" cy="1843582"/>
              </a:xfrm>
              <a:prstGeom prst="rect">
                <a:avLst/>
              </a:prstGeom>
              <a:blipFill>
                <a:blip r:embed="rId18"/>
                <a:stretch>
                  <a:fillRect l="-1405" r="-1405" b="-1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Nhóm 26">
            <a:extLst>
              <a:ext uri="{FF2B5EF4-FFF2-40B4-BE49-F238E27FC236}">
                <a16:creationId xmlns:a16="http://schemas.microsoft.com/office/drawing/2014/main" id="{E2E4094E-FCF9-971C-8C45-50D73D9A1D11}"/>
              </a:ext>
            </a:extLst>
          </p:cNvPr>
          <p:cNvGrpSpPr/>
          <p:nvPr/>
        </p:nvGrpSpPr>
        <p:grpSpPr>
          <a:xfrm>
            <a:off x="1159679" y="1181100"/>
            <a:ext cx="15968641" cy="8729596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143938">
            <a:off x="846432" y="1239590"/>
            <a:ext cx="6200011" cy="958270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3095544" y="999904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184EE9CB-7692-EAC7-F673-7007FAA735D1}"/>
              </a:ext>
            </a:extLst>
          </p:cNvPr>
          <p:cNvSpPr/>
          <p:nvPr/>
        </p:nvSpPr>
        <p:spPr>
          <a:xfrm>
            <a:off x="7790288" y="1515363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/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27b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blipFill>
                <a:blip r:embed="rId12"/>
                <a:stretch>
                  <a:fillRect l="-1184" r="-106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7FA80D25-3576-8788-140B-BF6F64E52CA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1402"/>
          <a:stretch/>
        </p:blipFill>
        <p:spPr>
          <a:xfrm>
            <a:off x="1840729" y="5931163"/>
            <a:ext cx="14606541" cy="3858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1554</Words>
  <Application>Microsoft Office PowerPoint</Application>
  <PresentationFormat>Custom</PresentationFormat>
  <Paragraphs>123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Cambria Math</vt:lpstr>
      <vt:lpstr>Calibri Light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Quiz Time Class Illustration Presentation</dc:title>
  <dc:creator>Lê Thảo</dc:creator>
  <cp:lastModifiedBy>hanh nguyen</cp:lastModifiedBy>
  <cp:revision>7</cp:revision>
  <dcterms:created xsi:type="dcterms:W3CDTF">2006-08-16T00:00:00Z</dcterms:created>
  <dcterms:modified xsi:type="dcterms:W3CDTF">2022-11-13T14:46:51Z</dcterms:modified>
  <dc:identifier>DAFNe7qb9Mo</dc:identifier>
</cp:coreProperties>
</file>